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69" r:id="rId5"/>
    <p:sldId id="270" r:id="rId6"/>
    <p:sldId id="271" r:id="rId7"/>
    <p:sldId id="272" r:id="rId8"/>
    <p:sldId id="273" r:id="rId9"/>
    <p:sldId id="274" r:id="rId10"/>
    <p:sldId id="259" r:id="rId11"/>
    <p:sldId id="275" r:id="rId12"/>
    <p:sldId id="276" r:id="rId13"/>
    <p:sldId id="277" r:id="rId14"/>
    <p:sldId id="278" r:id="rId15"/>
    <p:sldId id="280" r:id="rId16"/>
    <p:sldId id="282" r:id="rId17"/>
    <p:sldId id="281" r:id="rId18"/>
    <p:sldId id="283" r:id="rId19"/>
    <p:sldId id="284" r:id="rId20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mAuthor id="0" name="GOE" initials="G" lastIdx="2" clrIdx="0"/>
</p:cmAuthorLst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 autoAdjust="0"/>
    <p:restoredTop sz="73151" autoAdjust="0"/>
  </p:normalViewPr>
  <p:slideViewPr>
    <p:cSldViewPr>
      <p:cViewPr>
        <p:scale>
          <a:sx n="50" d="100"/>
          <a:sy n="50" d="100"/>
        </p:scale>
        <p:origin x="-1092" y="-90"/>
      </p:cViewPr>
      <p:guideLst>
        <p:guide orient="horz" pos="3239"/>
        <p:guide pos="57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slide" Target="slides/slide10.xml"  /><Relationship Id="rId13" Type="http://schemas.openxmlformats.org/officeDocument/2006/relationships/slide" Target="slides/slide11.xml"  /><Relationship Id="rId14" Type="http://schemas.openxmlformats.org/officeDocument/2006/relationships/slide" Target="slides/slide12.xml"  /><Relationship Id="rId15" Type="http://schemas.openxmlformats.org/officeDocument/2006/relationships/slide" Target="slides/slide13.xml"  /><Relationship Id="rId16" Type="http://schemas.openxmlformats.org/officeDocument/2006/relationships/slide" Target="slides/slide14.xml"  /><Relationship Id="rId17" Type="http://schemas.openxmlformats.org/officeDocument/2006/relationships/slide" Target="slides/slide15.xml"  /><Relationship Id="rId18" Type="http://schemas.openxmlformats.org/officeDocument/2006/relationships/slide" Target="slides/slide16.xml"  /><Relationship Id="rId19" Type="http://schemas.openxmlformats.org/officeDocument/2006/relationships/slide" Target="slides/slide17.xml"  /><Relationship Id="rId2" Type="http://schemas.openxmlformats.org/officeDocument/2006/relationships/notesMaster" Target="notesMasters/notesMaster1.xml"  /><Relationship Id="rId20" Type="http://schemas.openxmlformats.org/officeDocument/2006/relationships/slide" Target="slides/slide18.xml"  /><Relationship Id="rId21" Type="http://schemas.openxmlformats.org/officeDocument/2006/relationships/commentAuthors" Target="commentAuthors.xml"  /><Relationship Id="rId22" Type="http://schemas.openxmlformats.org/officeDocument/2006/relationships/presProps" Target="presProps.xml"  /><Relationship Id="rId23" Type="http://schemas.openxmlformats.org/officeDocument/2006/relationships/viewProps" Target="viewProps.xml"  /><Relationship Id="rId24" Type="http://schemas.openxmlformats.org/officeDocument/2006/relationships/theme" Target="theme/theme1.xml"  /><Relationship Id="rId25" Type="http://schemas.openxmlformats.org/officeDocument/2006/relationships/tableStyles" Target="tableStyles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2025-01-24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0361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slide" Target="../slides/slide3.xml"  /><Relationship Id="rId2" Type="http://schemas.openxmlformats.org/officeDocument/2006/relationships/notesMaster" Target="../notesMasters/notesMaster1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slide" Target="../slides/slide4.xml"  /><Relationship Id="rId2" Type="http://schemas.openxmlformats.org/officeDocument/2006/relationships/notesMaster" Target="../notesMasters/notesMaster1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slide" Target="../slides/slide5.xml"  /><Relationship Id="rId2" Type="http://schemas.openxmlformats.org/officeDocument/2006/relationships/notesMaster" Target="../notesMasters/notesMaster1.xml"  /></Relationships>
</file>

<file path=ppt/notesSlides/_rels/notesSlide6.xml.rels><?xml version="1.0" encoding="UTF-8" standalone="yes" ?><Relationships xmlns="http://schemas.openxmlformats.org/package/2006/relationships"><Relationship Id="rId1" Type="http://schemas.openxmlformats.org/officeDocument/2006/relationships/slide" Target="../slides/slide6.xml"  /><Relationship Id="rId2" Type="http://schemas.openxmlformats.org/officeDocument/2006/relationships/notesMaster" Target="../notesMasters/notesMaster1.xml"  /></Relationships>
</file>

<file path=ppt/notesSlides/_rels/notesSlide7.xml.rels><?xml version="1.0" encoding="UTF-8" standalone="yes" ?><Relationships xmlns="http://schemas.openxmlformats.org/package/2006/relationships"><Relationship Id="rId1" Type="http://schemas.openxmlformats.org/officeDocument/2006/relationships/slide" Target="../slides/slide7.xml"  /><Relationship Id="rId2" Type="http://schemas.openxmlformats.org/officeDocument/2006/relationships/notesMaster" Target="../notesMasters/notesMaster1.xml"  /></Relationships>
</file>

<file path=ppt/notesSlides/_rels/notesSlide8.xml.rels><?xml version="1.0" encoding="UTF-8" standalone="yes" ?><Relationships xmlns="http://schemas.openxmlformats.org/package/2006/relationships"><Relationship Id="rId1" Type="http://schemas.openxmlformats.org/officeDocument/2006/relationships/slide" Target="../slides/slide8.xml"  /><Relationship Id="rId2" Type="http://schemas.openxmlformats.org/officeDocument/2006/relationships/notesMaster" Target="../notesMasters/notesMaster1.xml"  /></Relationships>
</file>

<file path=ppt/notesSlides/_rels/notesSlide9.xml.rels><?xml version="1.0" encoding="UTF-8" standalone="yes" ?><Relationships xmlns="http://schemas.openxmlformats.org/package/2006/relationships"><Relationship Id="rId1" Type="http://schemas.openxmlformats.org/officeDocument/2006/relationships/slide" Target="../slides/slide9.xml"  /><Relationship Id="rId2" Type="http://schemas.openxmlformats.org/officeDocument/2006/relationships/notesMaster" Target="../notesMasters/notesMaster1.xml"  /></Relationships>
</file>

<file path=ppt/notesSlides/_rels/notesSlide10.xml.rels><?xml version="1.0" encoding="UTF-8" standalone="yes" ?><Relationships xmlns="http://schemas.openxmlformats.org/package/2006/relationships"><Relationship Id="rId1" Type="http://schemas.openxmlformats.org/officeDocument/2006/relationships/slide" Target="../slides/slide10.xml"  /><Relationship Id="rId2" Type="http://schemas.openxmlformats.org/officeDocument/2006/relationships/notesMaster" Target="../notesMasters/notesMaster1.xml"  /></Relationships>
</file>

<file path=ppt/notesSlides/_rels/notesSlide1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1.xml"  /><Relationship Id="rId2" Type="http://schemas.openxmlformats.org/officeDocument/2006/relationships/notesMaster" Target="../notesMasters/notesMaster1.xml"  /></Relationships>
</file>

<file path=ppt/notesSlides/_rels/notesSlide12.xml.rels><?xml version="1.0" encoding="UTF-8" standalone="yes" ?><Relationships xmlns="http://schemas.openxmlformats.org/package/2006/relationships"><Relationship Id="rId1" Type="http://schemas.openxmlformats.org/officeDocument/2006/relationships/slide" Target="../slides/slide12.xml"  /><Relationship Id="rId2" Type="http://schemas.openxmlformats.org/officeDocument/2006/relationships/notesMaster" Target="../notesMasters/notesMaster1.xml"  /></Relationships>
</file>

<file path=ppt/notesSlides/_rels/notesSlide13.xml.rels><?xml version="1.0" encoding="UTF-8" standalone="yes" ?><Relationships xmlns="http://schemas.openxmlformats.org/package/2006/relationships"><Relationship Id="rId1" Type="http://schemas.openxmlformats.org/officeDocument/2006/relationships/slide" Target="../slides/slide13.xml"  /><Relationship Id="rId2" Type="http://schemas.openxmlformats.org/officeDocument/2006/relationships/notesMaster" Target="../notesMasters/notesMaster1.xml"  /></Relationships>
</file>

<file path=ppt/notesSlides/_rels/notesSlide14.xml.rels><?xml version="1.0" encoding="UTF-8" standalone="yes" ?><Relationships xmlns="http://schemas.openxmlformats.org/package/2006/relationships"><Relationship Id="rId1" Type="http://schemas.openxmlformats.org/officeDocument/2006/relationships/slide" Target="../slides/slide14.xml"  /><Relationship Id="rId2" Type="http://schemas.openxmlformats.org/officeDocument/2006/relationships/notesMaster" Target="../notesMasters/notesMaster1.xml"  /></Relationships>
</file>

<file path=ppt/notesSlides/_rels/notesSlide15.xml.rels><?xml version="1.0" encoding="UTF-8" standalone="yes" ?><Relationships xmlns="http://schemas.openxmlformats.org/package/2006/relationships"><Relationship Id="rId1" Type="http://schemas.openxmlformats.org/officeDocument/2006/relationships/slide" Target="../slides/slide15.xml"  /><Relationship Id="rId2" Type="http://schemas.openxmlformats.org/officeDocument/2006/relationships/notesMaster" Target="../notesMasters/notesMaster1.xml"  /></Relationships>
</file>

<file path=ppt/notesSlides/_rels/notesSlide16.xml.rels><?xml version="1.0" encoding="UTF-8" standalone="yes" ?><Relationships xmlns="http://schemas.openxmlformats.org/package/2006/relationships"><Relationship Id="rId1" Type="http://schemas.openxmlformats.org/officeDocument/2006/relationships/slide" Target="../slides/slide16.xml"  /><Relationship Id="rId2" Type="http://schemas.openxmlformats.org/officeDocument/2006/relationships/notesMaster" Target="../notesMasters/notesMaster1.xml"  /></Relationships>
</file>

<file path=ppt/notesSlides/_rels/notesSlide17.xml.rels><?xml version="1.0" encoding="UTF-8" standalone="yes" ?><Relationships xmlns="http://schemas.openxmlformats.org/package/2006/relationships"><Relationship Id="rId1" Type="http://schemas.openxmlformats.org/officeDocument/2006/relationships/slide" Target="../slides/slide17.xml"  /><Relationship Id="rId2" Type="http://schemas.openxmlformats.org/officeDocument/2006/relationships/notesMaster" Target="../notesMasters/notesMaster1.xml"  /></Relationships>
</file>

<file path=ppt/notesSlides/_rels/notesSlide18.xml.rels><?xml version="1.0" encoding="UTF-8" standalone="yes" ?><Relationships xmlns="http://schemas.openxmlformats.org/package/2006/relationships"><Relationship Id="rId1" Type="http://schemas.openxmlformats.org/officeDocument/2006/relationships/slide" Target="../slides/slide18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lvl="0">
              <a:defRPr/>
            </a:pPr>
            <a:r>
              <a:rPr lang="ko-KR" altLang="en-US" sz="1500">
                <a:latin typeface="HY헤드라인M"/>
                <a:ea typeface="HY헤드라인M"/>
              </a:rPr>
              <a:t>이 </a:t>
            </a:r>
            <a:r>
              <a:rPr lang="en-US" altLang="ko-KR" sz="1500">
                <a:latin typeface="HY헤드라인M"/>
                <a:ea typeface="HY헤드라인M"/>
              </a:rPr>
              <a:t>PPT</a:t>
            </a:r>
            <a:r>
              <a:rPr lang="ko-KR" altLang="en-US" sz="1500">
                <a:latin typeface="HY헤드라인M"/>
                <a:ea typeface="HY헤드라인M"/>
              </a:rPr>
              <a:t> 양식은 </a:t>
            </a:r>
            <a:r>
              <a:rPr lang="en-US" altLang="ko-KR" sz="1500">
                <a:latin typeface="HY헤드라인M"/>
                <a:ea typeface="HY헤드라인M"/>
              </a:rPr>
              <a:t>2026</a:t>
            </a:r>
            <a:r>
              <a:rPr lang="ko-KR" altLang="en-US" sz="1500">
                <a:latin typeface="HY헤드라인M"/>
                <a:ea typeface="HY헤드라인M"/>
              </a:rPr>
              <a:t>학년도 </a:t>
            </a:r>
            <a:r>
              <a:rPr lang="en-US" altLang="ko-KR" sz="1500">
                <a:latin typeface="HY헤드라인M"/>
                <a:ea typeface="HY헤드라인M"/>
              </a:rPr>
              <a:t>3</a:t>
            </a:r>
            <a:r>
              <a:rPr lang="ko-KR" altLang="en-US" sz="1500">
                <a:latin typeface="HY헤드라인M"/>
                <a:ea typeface="HY헤드라인M"/>
              </a:rPr>
              <a:t>월 학부모회 총회 운영을 지원하기 위한 자료로</a:t>
            </a:r>
            <a:r>
              <a:rPr lang="en-US" altLang="ko-KR" sz="1500">
                <a:latin typeface="HY헤드라인M"/>
                <a:ea typeface="HY헤드라인M"/>
              </a:rPr>
              <a:t>,</a:t>
            </a:r>
            <a:r>
              <a:rPr lang="ko-KR" altLang="en-US" sz="1500">
                <a:latin typeface="HY헤드라인M"/>
                <a:ea typeface="HY헤드라인M"/>
              </a:rPr>
              <a:t> 학부모님께서는 해당 학교에 맞게 수정 보완하셔서 사용하시길 바랍니다</a:t>
            </a:r>
            <a:r>
              <a:rPr lang="en-US" altLang="ko-KR" sz="1500">
                <a:latin typeface="HY헤드라인M"/>
                <a:ea typeface="HY헤드라인M"/>
              </a:rPr>
              <a:t>.</a:t>
            </a:r>
            <a:r>
              <a:rPr lang="ko-KR" altLang="en-US" sz="1500">
                <a:latin typeface="HY헤드라인M"/>
                <a:ea typeface="HY헤드라인M"/>
              </a:rPr>
              <a:t> </a:t>
            </a:r>
            <a:endParaRPr lang="ko-KR" altLang="en-US" sz="1500">
              <a:latin typeface="HY헤드라인M"/>
              <a:ea typeface="HY헤드라인M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3431907"/>
      </p:ext>
    </p:extLst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lvl="0">
              <a:defRPr/>
            </a:pPr>
            <a:r>
              <a:rPr lang="en-US" altLang="ko-KR" sz="1300">
                <a:latin typeface="HY헤드라인M"/>
                <a:ea typeface="HY헤드라인M"/>
                <a:cs typeface="함초롬돋움"/>
                <a:sym typeface="한컴바탕"/>
              </a:rPr>
              <a:t>*</a:t>
            </a:r>
            <a:r>
              <a:rPr lang="ko-KR" altLang="en-US" sz="1300">
                <a:latin typeface="HY헤드라인M"/>
                <a:ea typeface="HY헤드라인M"/>
                <a:cs typeface="함초롬돋움"/>
                <a:sym typeface="한컴바탕"/>
              </a:rPr>
              <a:t> 학교 상황에 따라 </a:t>
            </a:r>
            <a:r>
              <a:rPr lang="en-US" altLang="ko-KR" sz="1300">
                <a:latin typeface="HY헤드라인M"/>
                <a:ea typeface="HY헤드라인M"/>
                <a:cs typeface="함초롬돋움"/>
                <a:sym typeface="한컴바탕"/>
              </a:rPr>
              <a:t>‘</a:t>
            </a:r>
            <a:r>
              <a:rPr lang="ko-KR" altLang="en-US" sz="1300">
                <a:latin typeface="HY헤드라인M"/>
                <a:ea typeface="HY헤드라인M"/>
                <a:cs typeface="함초롬돋움"/>
                <a:sym typeface="한컴바탕"/>
              </a:rPr>
              <a:t>의결 안건</a:t>
            </a:r>
            <a:r>
              <a:rPr lang="en-US" altLang="ko-KR" sz="1300">
                <a:latin typeface="HY헤드라인M"/>
                <a:ea typeface="HY헤드라인M"/>
                <a:cs typeface="함초롬돋움"/>
                <a:sym typeface="한컴바탕"/>
              </a:rPr>
              <a:t>’</a:t>
            </a:r>
            <a:r>
              <a:rPr lang="ko-KR" altLang="en-US" sz="1300">
                <a:latin typeface="HY헤드라인M"/>
                <a:ea typeface="HY헤드라인M"/>
                <a:cs typeface="함초롬돋움"/>
                <a:sym typeface="한컴바탕"/>
              </a:rPr>
              <a:t>은 추가할 수 있습니다</a:t>
            </a:r>
            <a:r>
              <a:rPr lang="en-US" altLang="ko-KR" sz="1300">
                <a:latin typeface="HY헤드라인M"/>
                <a:ea typeface="HY헤드라인M"/>
                <a:cs typeface="함초롬돋움"/>
                <a:sym typeface="한컴바탕"/>
              </a:rPr>
              <a:t>.</a:t>
            </a:r>
            <a:r>
              <a:rPr lang="ko-KR" altLang="en-US" sz="1300">
                <a:latin typeface="HY헤드라인M"/>
                <a:ea typeface="HY헤드라인M"/>
                <a:cs typeface="함초롬돋움"/>
                <a:sym typeface="한컴바탕"/>
              </a:rPr>
              <a:t> </a:t>
            </a:r>
            <a:endParaRPr lang="ko-KR" altLang="en-US" sz="1300">
              <a:latin typeface="HY헤드라인M"/>
              <a:ea typeface="HY헤드라인M"/>
              <a:cs typeface="함초롬돋움"/>
              <a:sym typeface="한컴바탕"/>
            </a:endParaRPr>
          </a:p>
          <a:p>
            <a:pPr lvl="0">
              <a:defRPr/>
            </a:pPr>
            <a:endParaRPr lang="ko-KR" altLang="en-US" sz="1300">
              <a:latin typeface="HY헤드라인M"/>
              <a:ea typeface="HY헤드라인M"/>
              <a:cs typeface="함초롬돋움"/>
              <a:sym typeface="한컴바탕"/>
            </a:endParaRPr>
          </a:p>
          <a:p>
            <a:pPr lvl="0">
              <a:defRPr/>
            </a:pPr>
            <a:r>
              <a:rPr lang="en-US" altLang="ko-KR" sz="1300">
                <a:latin typeface="HY헤드라인M"/>
                <a:ea typeface="HY헤드라인M"/>
                <a:cs typeface="함초롬돋움"/>
                <a:sym typeface="한컴바탕"/>
              </a:rPr>
              <a:t>*</a:t>
            </a:r>
            <a:r>
              <a:rPr lang="ko-KR" altLang="en-US" sz="1300">
                <a:latin typeface="HY헤드라인M"/>
                <a:ea typeface="HY헤드라인M"/>
                <a:cs typeface="함초롬돋움"/>
                <a:sym typeface="한컴바탕"/>
              </a:rPr>
              <a:t> 학부모회 임원선출관리위원회와 학부모위원선출위원회를 통합하여 운영할 경우</a:t>
            </a:r>
            <a:r>
              <a:rPr lang="en-US" altLang="ko-KR" sz="1300">
                <a:latin typeface="HY헤드라인M"/>
                <a:ea typeface="HY헤드라인M"/>
                <a:cs typeface="함초롬돋움"/>
                <a:sym typeface="한컴바탕"/>
              </a:rPr>
              <a:t>,</a:t>
            </a:r>
            <a:r>
              <a:rPr lang="ko-KR" altLang="en-US" sz="1300">
                <a:latin typeface="HY헤드라인M"/>
                <a:ea typeface="HY헤드라인M"/>
                <a:cs typeface="함초롬돋움"/>
                <a:sym typeface="한컴바탕"/>
              </a:rPr>
              <a:t> 동일 학부모가 진행하게 됩니다</a:t>
            </a:r>
            <a:r>
              <a:rPr lang="en-US" altLang="ko-KR" sz="1300">
                <a:latin typeface="HY헤드라인M"/>
                <a:ea typeface="HY헤드라인M"/>
                <a:cs typeface="함초롬돋움"/>
                <a:sym typeface="한컴바탕"/>
              </a:rPr>
              <a:t>.</a:t>
            </a:r>
            <a:r>
              <a:rPr lang="ko-KR" altLang="en-US" sz="1300">
                <a:latin typeface="HY헤드라인M"/>
                <a:ea typeface="HY헤드라인M"/>
                <a:cs typeface="함초롬돋움"/>
                <a:sym typeface="한컴바탕"/>
              </a:rPr>
              <a:t> </a:t>
            </a:r>
            <a:endParaRPr lang="ko-KR" altLang="en-US" sz="1300">
              <a:latin typeface="HY헤드라인M"/>
              <a:ea typeface="HY헤드라인M"/>
              <a:cs typeface="함초롬돋움"/>
              <a:sym typeface="한컴바탕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/>
            <a:fld id="{09F4262C-968C-4EE9-8164-CE16364706B3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5949645"/>
      </p:ext>
    </p:extLst>
  </p:cSld>
  <p:clrMapOvr>
    <a:masterClrMapping/>
  </p:clrMapOvr>
</p:notes>
</file>

<file path=ppt/notesSlides/notesSlide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안녕하세요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?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 ○○○입니다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 교육에 관한 관심을 두고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참석해주신 학부모님들께 감사드립니다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지금부터 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202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6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학교 학부모회 총회를 시작하겠습니다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총회 개회에 앞서 성원 확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인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을 하겠습니다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○○○부회장님께서 성원 확인해주시기를 바랍니다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65100" lvl="0" indent="-165100" algn="just">
              <a:lnSpc>
                <a:spcPct val="180000"/>
              </a:lnSpc>
              <a:spcBef>
                <a:spcPts val="8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 부회장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 규정에 따라 본교 학부모 모두가 학부모회의 회원이며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총회 성립요건은 회원의 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10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분의 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1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이상이 출석하여야 합니다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총회에 참석하지 못하시는</a:t>
            </a:r>
            <a:r>
              <a:rPr xmlns:mc="http://schemas.openxmlformats.org/markup-compatibility/2006" xmlns:hp="http://schemas.haansoft.com/office/presentation/8.0" b="0" i="0" u="none" strike="noStrike" spc="-8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</a:t>
            </a:r>
            <a:r>
              <a:rPr xmlns:mc="http://schemas.openxmlformats.org/markup-compatibility/2006" xmlns:hp="http://schemas.haansoft.com/office/presentation/8.0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부모님께서 ○○○</a:t>
            </a:r>
            <a:r>
              <a:rPr xmlns:mc="http://schemas.openxmlformats.org/markup-compatibility/2006" xmlns:hp="http://schemas.haansoft.com/office/presentation/8.0" lang="EN-US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가정통신문</a:t>
            </a:r>
            <a:r>
              <a:rPr xmlns:mc="http://schemas.openxmlformats.org/markup-compatibility/2006" xmlns:hp="http://schemas.haansoft.com/office/presentation/8.0" lang="EN-US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우편투표</a:t>
            </a:r>
            <a:r>
              <a:rPr xmlns:mc="http://schemas.openxmlformats.org/markup-compatibility/2006" xmlns:hp="http://schemas.haansoft.com/office/presentation/8.0" lang="EN-US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전자적투표 등</a:t>
            </a:r>
            <a:r>
              <a:rPr xmlns:mc="http://schemas.openxmlformats.org/markup-compatibility/2006" xmlns:hp="http://schemas.haansoft.com/office/presentation/8.0" lang="EN-US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r>
              <a:rPr xmlns:mc="http://schemas.openxmlformats.org/markup-compatibility/2006" xmlns:hp="http://schemas.haansoft.com/office/presentation/8.0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의 방법으로 </a:t>
            </a:r>
            <a:r>
              <a:rPr xmlns:mc="http://schemas.openxmlformats.org/markup-compatibility/2006" xmlns:hp="http://schemas.haansoft.com/office/presentation/8.0" lang="EN-US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OO</a:t>
            </a:r>
            <a:r>
              <a:rPr xmlns:mc="http://schemas.openxmlformats.org/markup-compatibility/2006" xmlns:hp="http://schemas.haansoft.com/office/presentation/8.0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 회신하셔서</a:t>
            </a:r>
            <a:r>
              <a:rPr xmlns:mc="http://schemas.openxmlformats.org/markup-compatibility/2006" xmlns:hp="http://schemas.haansoft.com/office/presentation/8.0" lang="EN-US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본교 학부모회 회원 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000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 중 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000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명의 학부모님이 참석으로 성원이 되었음을 확인합니다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65100" lvl="0" indent="-165100" algn="just">
              <a:lnSpc>
                <a:spcPct val="180000"/>
              </a:lnSpc>
              <a:spcBef>
                <a:spcPts val="80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총회 성원이 되었으므로 지금부터 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학부모회 총회를 시작하겠습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니다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5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146055"/>
      </p:ext>
    </p:extLst>
  </p:cSld>
  <p:clrMapOvr>
    <a:masterClrMapping/>
  </p:clrMapOvr>
</p:notes>
</file>

<file path=ppt/notesSlides/notesSlide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lang="ko-KR" altLang="en-US" b="1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altLang="ko-KR" b="1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lang="ko-KR" altLang="en-US" b="1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먼저 국민의례가 있겠습니다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(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국민의례 진행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 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다음은 본교 ○○○교장 선생님의 인사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말씀이 있겠습니다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3777587"/>
      </p:ext>
    </p:extLst>
  </p:cSld>
  <p:clrMapOvr>
    <a:masterClrMapping/>
  </p:clrMapOvr>
</p:notes>
</file>

<file path=ppt/notesSlides/notesSlide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ko-KR" altLang="en-US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lang="ko-KR" altLang="en-US" b="1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교장 선생님 인사말씀 </a:t>
            </a:r>
            <a:endParaRPr xmlns:mc="http://schemas.openxmlformats.org/markup-compatibility/2006" xmlns:hp="http://schemas.haansoft.com/office/presentation/8.0" lang="ko-KR" altLang="en-US" b="1" i="0" u="none" strike="noStrike" spc="-5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7575448"/>
      </p:ext>
    </p:extLst>
  </p:cSld>
  <p:clrMapOvr>
    <a:masterClrMapping/>
  </p:clrMapOvr>
</p:notes>
</file>

<file path=ppt/notesSlides/notesSlide6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 인사</a:t>
            </a:r>
            <a:r>
              <a:rPr xmlns:mc="http://schemas.openxmlformats.org/markup-compatibility/2006" xmlns:hp="http://schemas.haansoft.com/office/presentation/8.0" lang="EN-US" b="0" i="0" u="none" strike="noStrike" spc="-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전년도 학부모회 활동 소회 등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앞으로도 학교 교육과 학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부모회에 많은 관심과 참여를 부탁드리겠습니다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그럼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지금부터 </a:t>
            </a:r>
            <a:r>
              <a:rPr xmlns:mc="http://schemas.openxmlformats.org/markup-compatibility/2006" xmlns:hp="http://schemas.haansoft.com/office/presentation/8.0" lang="en-US" altLang="ko-KR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2026</a:t>
            </a:r>
            <a:r>
              <a:rPr xmlns:mc="http://schemas.openxmlformats.org/markup-compatibility/2006" xmlns:hp="http://schemas.haansoft.com/office/presentation/8.0" lang="ko-KR" alt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 총회를 시작 하겠습니다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5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3672816"/>
      </p:ext>
    </p:extLst>
  </p:cSld>
  <p:clrMapOvr>
    <a:masterClrMapping/>
  </p:clrMapOvr>
</p:notes>
</file>

<file path=ppt/notesSlides/notesSlide7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lang="ko-KR" altLang="en-US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먼저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오늘 총회 회의내용을 기록할 서기를 정하도록 하겠습니다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자천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自薦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하시거나 추천받도록 하겠습니다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</a:t>
            </a:r>
            <a:r>
              <a:rPr xmlns:mc="http://schemas.openxmlformats.org/markup-compatibility/2006" xmlns:hp="http://schemas.haansoft.com/office/presentation/8.0" lang="EN-US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1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서기로 ○○○학부모님을 추천합니다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이의가 없으시면 ○○○학부모께서 회의록을 작성해 주시겠습니다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서기 추천자 인사 후 회의내용 기록</a:t>
            </a:r>
            <a:endParaRPr xmlns:mc="http://schemas.openxmlformats.org/markup-compatibility/2006" xmlns:hp="http://schemas.haansoft.com/office/presentation/8.0" b="1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2609813"/>
      </p:ext>
    </p:extLst>
  </p:cSld>
  <p:clrMapOvr>
    <a:masterClrMapping/>
  </p:clrMapOvr>
</p:notes>
</file>

<file path=ppt/notesSlides/notesSlide8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sz="1300" b="1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sz="13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sz="13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다음은 오늘 의결할 안건을 상정하도록 하겠습니다</a:t>
            </a:r>
            <a:r>
              <a:rPr xmlns:mc="http://schemas.openxmlformats.org/markup-compatibility/2006" xmlns:hp="http://schemas.haansoft.com/office/presentation/8.0" lang="EN-US" sz="13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lang="ko-KR" altLang="en-US" sz="13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사전에 안내해 드린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오늘 안건은 학교 학부모회 규정에 근거하여</a:t>
            </a:r>
            <a:endParaRPr xmlns:mc="http://schemas.openxmlformats.org/markup-compatibility/2006" xmlns:hp="http://schemas.haansoft.com/office/presentation/8.0" sz="130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65100" lvl="0" algn="just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-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제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1</a:t>
            </a: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호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보고 안건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lang="en-US" altLang="ko-KR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2025</a:t>
            </a: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 학부모회 활동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·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예산집행 결과 보고</a:t>
            </a:r>
            <a:endParaRPr xmlns:mc="http://schemas.openxmlformats.org/markup-compatibility/2006" xmlns:hp="http://schemas.haansoft.com/office/presentation/8.0" sz="130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65100" lvl="0" algn="just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-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제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호 보고 안건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20</a:t>
            </a:r>
            <a:r>
              <a:rPr xmlns:mc="http://schemas.openxmlformats.org/markup-compatibility/2006" xmlns:hp="http://schemas.haansoft.com/office/presentation/8.0" lang="en-US" altLang="ko-KR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25</a:t>
            </a: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 학부모회 감사 보고</a:t>
            </a:r>
            <a:endParaRPr xmlns:mc="http://schemas.openxmlformats.org/markup-compatibility/2006" xmlns:hp="http://schemas.haansoft.com/office/presentation/8.0" sz="130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65100" lvl="0" algn="just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-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제</a:t>
            </a:r>
            <a:r>
              <a:rPr xmlns:mc="http://schemas.openxmlformats.org/markup-compatibility/2006" xmlns:hp="http://schemas.haansoft.com/office/presentation/8.0" lang="en-US" altLang="ko-KR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3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호 </a:t>
            </a: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의결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안건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20</a:t>
            </a:r>
            <a:r>
              <a:rPr xmlns:mc="http://schemas.openxmlformats.org/markup-compatibility/2006" xmlns:hp="http://schemas.haansoft.com/office/presentation/8.0" lang="en-US" altLang="ko-KR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</a:t>
            </a: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 임원</a:t>
            </a: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선출</a:t>
            </a:r>
            <a:endParaRPr xmlns:mc="http://schemas.openxmlformats.org/markup-compatibility/2006" xmlns:hp="http://schemas.haansoft.com/office/presentation/8.0" sz="130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65100" lvl="0" algn="just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-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제</a:t>
            </a:r>
            <a:r>
              <a:rPr xmlns:mc="http://schemas.openxmlformats.org/markup-compatibility/2006" xmlns:hp="http://schemas.haansoft.com/office/presentation/8.0" lang="en-US" altLang="ko-KR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4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호 </a:t>
            </a: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의결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안건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20</a:t>
            </a:r>
            <a:r>
              <a:rPr xmlns:mc="http://schemas.openxmlformats.org/markup-compatibility/2006" xmlns:hp="http://schemas.haansoft.com/office/presentation/8.0" lang="en-US" altLang="ko-KR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학교운영위원회 학부모위원 선출</a:t>
            </a:r>
            <a:endParaRPr xmlns:mc="http://schemas.openxmlformats.org/markup-compatibility/2006" xmlns:hp="http://schemas.haansoft.com/office/presentation/8.0" sz="130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65100" lvl="0" algn="just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-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제</a:t>
            </a:r>
            <a:r>
              <a:rPr xmlns:mc="http://schemas.openxmlformats.org/markup-compatibility/2006" xmlns:hp="http://schemas.haansoft.com/office/presentation/8.0" lang="en-US" altLang="ko-KR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5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호 </a:t>
            </a: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의결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안건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20</a:t>
            </a:r>
            <a:r>
              <a:rPr xmlns:mc="http://schemas.openxmlformats.org/markup-compatibility/2006" xmlns:hp="http://schemas.haansoft.com/office/presentation/8.0" lang="en-US" altLang="ko-KR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</a:t>
            </a: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 학부모회 활동 계획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을 의결하고자 합니다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이 안건 외에 다른 안건 상정하실 분 계십니까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?</a:t>
            </a:r>
            <a:endParaRPr xmlns:mc="http://schemas.openxmlformats.org/markup-compatibility/2006" xmlns:hp="http://schemas.haansoft.com/office/presentation/8.0" lang="EN-US" sz="130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92100" lvl="0" algn="just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※ 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&lt;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이의 없는 경우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&gt;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그대로 진행 </a:t>
            </a: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 </a:t>
            </a:r>
            <a:r>
              <a:rPr xmlns:mc="http://schemas.openxmlformats.org/markup-compatibility/2006" xmlns:hp="http://schemas.haansoft.com/office/presentation/8.0" lang="en-US" altLang="ko-KR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/</a:t>
            </a: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  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&lt;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의견 있을 경우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&gt;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안건 발의 → 재청 → 안건 상정</a:t>
            </a:r>
            <a:endParaRPr xmlns:mc="http://schemas.openxmlformats.org/markup-compatibility/2006" xmlns:hp="http://schemas.haansoft.com/office/presentation/8.0" sz="130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66700" lvl="0" indent="-266700" algn="just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 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-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제출된 안건과 순서대로 심의해도 되겠습니까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? </a:t>
            </a:r>
            <a:endParaRPr xmlns:mc="http://schemas.openxmlformats.org/markup-compatibility/2006" xmlns:hp="http://schemas.haansoft.com/office/presentation/8.0" lang="EN-US" sz="130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66700" lvl="0" algn="just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회원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동의 합니다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! / 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재청합니다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!</a:t>
            </a:r>
            <a:endParaRPr xmlns:mc="http://schemas.openxmlformats.org/markup-compatibility/2006" xmlns:hp="http://schemas.haansoft.com/office/presentation/8.0" lang="EN-US" sz="130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66700" lvl="0" indent="-266700" algn="just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ko-KR" alt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 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- </a:t>
            </a:r>
            <a:r>
              <a:rPr xmlns:mc="http://schemas.openxmlformats.org/markup-compatibility/2006" xmlns:hp="http://schemas.haansoft.com/office/presentation/8.0" sz="130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이의가 없으므로 </a:t>
            </a:r>
            <a:r>
              <a:rPr xmlns:mc="http://schemas.openxmlformats.org/markup-compatibility/2006" xmlns:hp="http://schemas.haansoft.com/office/presentation/8.0" lang="EN-US" sz="130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</a:t>
            </a:r>
            <a:r>
              <a:rPr xmlns:mc="http://schemas.openxmlformats.org/markup-compatibility/2006" xmlns:hp="http://schemas.haansoft.com/office/presentation/8.0" lang="en-US" altLang="ko-KR" sz="130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</a:t>
            </a:r>
            <a:r>
              <a:rPr xmlns:mc="http://schemas.openxmlformats.org/markup-compatibility/2006" xmlns:hp="http://schemas.haansoft.com/office/presentation/8.0" sz="130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학부모회 총회 안건은 제출된 대로 확정하도록 하겠습니</a:t>
            </a:r>
            <a:r>
              <a:rPr xmlns:mc="http://schemas.openxmlformats.org/markup-compatibility/2006" xmlns:hp="http://schemas.haansoft.com/office/presentation/8.0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다</a:t>
            </a:r>
            <a:r>
              <a:rPr xmlns:mc="http://schemas.openxmlformats.org/markup-compatibility/2006" xmlns:hp="http://schemas.haansoft.com/office/presentation/8.0" lang="EN-US" sz="13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sz="130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/>
            <a:fld id="{09F4262C-968C-4EE9-8164-CE16364706B3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9092589"/>
      </p:ext>
    </p:extLst>
  </p:cSld>
  <p:clrMapOvr>
    <a:masterClrMapping/>
  </p:clrMapOvr>
</p:notes>
</file>

<file path=ppt/notesSlides/notesSlide9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342900" lvl="4" indent="-165100" algn="just">
              <a:lnSpc>
                <a:spcPct val="170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제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1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호 안건 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25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활동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및 예산 집행 결과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보고 건입니다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본교 학부모회 ○○○부회장님께서 안건 설명을 해주시겠습니다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 부회장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&lt;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 학부모회 활동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·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예산 집행 결과보고서 내용 설명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&gt;</a:t>
            </a: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2889579"/>
      </p:ext>
    </p:extLst>
  </p:cSld>
  <p:clrMapOvr>
    <a:masterClrMapping/>
  </p:clrMapOvr>
</p:notes>
</file>

<file path=ppt/notesSlides/notesSlide10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 부회장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&lt;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 학부모회 활동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·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예산 집행 결과보고서 내용 설명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&gt;</a:t>
            </a: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20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25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활동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·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예산 집행 보고에 관한 질문이나 의견이 있으시면 말씀해 주시기를 바랍니다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○○○학부모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&lt;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손을 들어 질문한다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&gt;</a:t>
            </a: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 부회장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&lt;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질문에 대한 답을 한다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&gt;</a:t>
            </a: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20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25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활동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·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예산 집행 보고에 관한 질문이나 또 다른 의견이 있으면 말씀해 주시기를 바랍니다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다른 의견이 없으므로 다음 안건으로 넘어가겠습니다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1054565"/>
      </p:ext>
    </p:extLst>
  </p:cSld>
  <p:clrMapOvr>
    <a:masterClrMapping/>
  </p:clrMapOvr>
</p:notes>
</file>

<file path=ppt/notesSlides/notesSlide1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제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호 안건 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24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감사 보고 건입니다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.20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25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○○○감사님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은 보고해를 주시기 바랍니다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endPara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 감사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20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25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학부모회 감사 결과를 보고하겠습니다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 (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감사 보고 내용 설명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이상과 같이 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25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감사 결과를 보고합니다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*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감사 보고서는 학교 학부모회의 성장을 목적으로 작성함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 또는 임원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대의원회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기능별 학부모회 비난이 되지 않도록 유의바랍니다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.)</a:t>
            </a:r>
            <a:endPara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lang="EN-US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감사 보고에 관한 질문이나 의견이 있으면 말씀해 주시기를바랍니다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다른 의견이 없으므로 다음 안건으로 넘어가겠습니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다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5865349"/>
      </p:ext>
    </p:extLst>
  </p:cSld>
  <p:clrMapOvr>
    <a:masterClrMapping/>
  </p:clrMapOvr>
</p:notes>
</file>

<file path=ppt/notesSlides/notesSlide1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139700" lvl="0" indent="-1397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제</a:t>
            </a:r>
            <a:r>
              <a:rPr xmlns:mc="http://schemas.openxmlformats.org/markup-compatibility/2006" xmlns:hp="http://schemas.haansoft.com/office/presentation/8.0" lang="en-US" altLang="ko-KR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3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호 안건 학부모회 임원선출 건입니다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먼저 본교 학부모회 임원선출은 학부모회 임원선출관리위원회 ○○○위원장님이 진행하여 주시겠습니다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b="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39700" lvl="0" indent="-1397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임원선출관리위원장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임원선출관리위원회 위원장 ○○○입니다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임원선출관리위원회는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 </a:t>
            </a:r>
            <a:r>
              <a:rPr xmlns:mc="http://schemas.openxmlformats.org/markup-compatibility/2006" xmlns:hp="http://schemas.haansoft.com/office/presentation/8.0" 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명으로 구성되었고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회의를 통해 </a:t>
            </a:r>
            <a:r>
              <a:rPr xmlns:mc="http://schemas.openxmlformats.org/markup-compatibility/2006" xmlns:hp="http://schemas.haansoft.com/office/presentation/8.0" 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</a:t>
            </a:r>
            <a:r>
              <a:rPr xmlns:mc="http://schemas.openxmlformats.org/markup-compatibility/2006" xmlns:hp="http://schemas.haansoft.com/office/presentation/8.0" lang="en-US" altLang="ko-KR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26.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3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월 </a:t>
            </a:r>
            <a:r>
              <a:rPr xmlns:mc="http://schemas.openxmlformats.org/markup-compatibility/2006" xmlns:hp="http://schemas.haansoft.com/office/presentation/8.0" 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</a:t>
            </a:r>
            <a:r>
              <a:rPr xmlns:mc="http://schemas.openxmlformats.org/markup-compatibility/2006" xmlns:hp="http://schemas.haansoft.com/office/presentation/8.0" lang="en-US" altLang="ko-KR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일 학부모회 임원선출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을 공고하였습니다</a:t>
            </a:r>
            <a:r>
              <a:rPr xmlns:mc="http://schemas.openxmlformats.org/markup-compatibility/2006" xmlns:hp="http://schemas.haansoft.com/office/presentation/8.0" lang="en-US" altLang="ko-KR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입후보 등록 마감날까지</a:t>
            </a:r>
            <a:r>
              <a:rPr xmlns:mc="http://schemas.openxmlformats.org/markup-compatibility/2006" xmlns:hp="http://schemas.haansoft.com/office/presentation/8.0" lang="en-US" altLang="ko-KR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 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부회장 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감사 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명이 입후보하셨습니다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41300" lvl="0" indent="-2413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altLang="ko-KR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&lt;</a:t>
            </a:r>
            <a:r>
              <a:rPr xmlns:mc="http://schemas.openxmlformats.org/markup-compatibility/2006" xmlns:hp="http://schemas.haansoft.com/office/presentation/8.0" lang="ko-KR" altLang="en-US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입후보자가 정수 이내 일때</a:t>
            </a:r>
            <a:r>
              <a:rPr xmlns:mc="http://schemas.openxmlformats.org/markup-compatibility/2006" xmlns:hp="http://schemas.haansoft.com/office/presentation/8.0" lang="en-US" altLang="ko-KR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&gt;</a:t>
            </a:r>
            <a:r>
              <a:rPr xmlns:mc="http://schemas.openxmlformats.org/markup-compatibility/2006" xmlns:hp="http://schemas.haansoft.com/office/presentation/8.0" lang="ko-KR" altLang="en-US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2026</a:t>
            </a:r>
            <a:r>
              <a:rPr xmlns:mc="http://schemas.openxmlformats.org/markup-compatibility/2006" xmlns:hp="http://schemas.haansoft.com/office/presentation/8.0" lang="ko-KR" alt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학교 학부모회 입후보 결과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</a:t>
            </a:r>
            <a:r>
              <a:rPr xmlns:mc="http://schemas.openxmlformats.org/markup-compatibility/2006" xmlns:hp="http://schemas.haansoft.com/office/presentation/8.0" lang="ko-KR" alt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입후보자와 임원 정수가 같으므로 무투표 당선을 확정하겠습니다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66700" lvl="0" indent="-266700" algn="just">
              <a:lnSpc>
                <a:spcPct val="180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altLang="ko-KR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&lt;</a:t>
            </a:r>
            <a:r>
              <a:rPr xmlns:mc="http://schemas.openxmlformats.org/markup-compatibility/2006" xmlns:hp="http://schemas.haansoft.com/office/presentation/8.0" lang="ko-KR" altLang="en-US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입후보자가 정수 초과 일때</a:t>
            </a:r>
            <a:r>
              <a:rPr xmlns:mc="http://schemas.openxmlformats.org/markup-compatibility/2006" xmlns:hp="http://schemas.haansoft.com/office/presentation/8.0" lang="en-US" altLang="ko-KR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&gt;</a:t>
            </a:r>
            <a:r>
              <a:rPr xmlns:mc="http://schemas.openxmlformats.org/markup-compatibility/2006" xmlns:hp="http://schemas.haansoft.com/office/presentation/8.0" lang="ko-KR" alt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부회장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감사 선출을 위한 투표를 진행하고자 합니다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투표 전에 먼저 후보자들의 소견 발표를 듣겠습니다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39700" lvl="0" indent="-1397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후보자 소견 발표</a:t>
            </a:r>
            <a:r>
              <a:rPr xmlns:mc="http://schemas.openxmlformats.org/markup-compatibility/2006" xmlns:hp="http://schemas.haansoft.com/office/presentation/8.0" 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 후보 및 부회장</a:t>
            </a:r>
            <a:r>
              <a:rPr xmlns:mc="http://schemas.openxmlformats.org/markup-compatibility/2006" xmlns:hp="http://schemas.haansoft.com/office/presentation/8.0" 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감사 후보자 소견 발표 </a:t>
            </a:r>
            <a:endParaRPr xmlns:mc="http://schemas.openxmlformats.org/markup-compatibility/2006" xmlns:hp="http://schemas.haansoft.com/office/presentation/8.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54000" lvl="0" indent="-2540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∙투표 실시</a:t>
            </a:r>
            <a:r>
              <a:rPr xmlns:mc="http://schemas.openxmlformats.org/markup-compatibility/2006" xmlns:hp="http://schemas.haansoft.com/office/presentation/8.0" lang="en-US" altLang="ko-KR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lang="ko-KR" alt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소견</a:t>
            </a:r>
            <a:r>
              <a:rPr xmlns:mc="http://schemas.openxmlformats.org/markup-compatibility/2006" xmlns:hp="http://schemas.haansoft.com/office/presentation/8.0" lang="ko-KR" alt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발표를 모두 마치고</a:t>
            </a:r>
            <a:r>
              <a:rPr xmlns:mc="http://schemas.openxmlformats.org/markup-compatibility/2006" xmlns:hp="http://schemas.haansoft.com/office/presentation/8.0" 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투표를 시작하도록 하겠습니다</a:t>
            </a:r>
            <a:r>
              <a:rPr xmlns:mc="http://schemas.openxmlformats.org/markup-compatibility/2006" xmlns:hp="http://schemas.haansoft.com/office/presentation/8.0" 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임원 입후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보 등록 마감 이후 가정통신문으로 안내된 </a:t>
            </a:r>
            <a:r>
              <a:rPr xmlns:mc="http://schemas.openxmlformats.org/markup-compatibility/2006" xmlns:hp="http://schemas.haansoft.com/office/presentation/8.0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전자적 방법을 통해 사전 투표를 실시하였고 총 </a:t>
            </a:r>
            <a:r>
              <a:rPr xmlns:mc="http://schemas.openxmlformats.org/markup-compatibility/2006" xmlns:hp="http://schemas.haansoft.com/office/presentation/8.0" lang="EN-US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000</a:t>
            </a:r>
            <a:r>
              <a:rPr xmlns:mc="http://schemas.openxmlformats.org/markup-compatibility/2006" xmlns:hp="http://schemas.haansoft.com/office/presentation/8.0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명의 학부모님이 투표에 참여하셨습니다</a:t>
            </a:r>
            <a:r>
              <a:rPr xmlns:mc="http://schemas.openxmlformats.org/markup-compatibility/2006" xmlns:hp="http://schemas.haansoft.com/office/presentation/8.0" lang="EN-US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따라서</a:t>
            </a:r>
            <a:r>
              <a:rPr xmlns:mc="http://schemas.openxmlformats.org/markup-compatibility/2006" xmlns:hp="http://schemas.haansoft.com/office/presentation/8.0" lang="ko-KR" altLang="en-US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오늘 실시하는 본투표는 사전 투표에 참여하지 않은 학부모님들만 투표하시면 됩니다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대상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학부모님들은 앞으로 나오셔서 선거인 등록부에 서명 후 투표용지를 받아 투표하시기를</a:t>
            </a:r>
            <a:r>
              <a:rPr xmlns:mc="http://schemas.openxmlformats.org/markup-compatibility/2006" xmlns:hp="http://schemas.haansoft.com/office/presentation/8.0" lang="ko-KR" alt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바랍니다</a:t>
            </a:r>
            <a:endParaRPr xmlns:mc="http://schemas.openxmlformats.org/markup-compatibility/2006" xmlns:hp="http://schemas.haansoft.com/office/presentation/8.0" b="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54000" lvl="0" indent="-2540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∙개표 실시</a:t>
            </a:r>
            <a:r>
              <a:rPr xmlns:mc="http://schemas.openxmlformats.org/markup-compatibility/2006" xmlns:hp="http://schemas.haansoft.com/office/presentation/8.0" lang="en-US" altLang="ko-KR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투표를 모두 종료하겠습니다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개표는 선출관리위원 ○○○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○○○님이 해주시겠습니다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개표 절차는 임원선출관리위원회 세부 규칙에 따라 실시하겠습니다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개표 결과를 발표하겠습니다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 재적 회원 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000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 중 사전투표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명과 본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투표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명이 투표하였습니다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 개표 결과 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A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후보 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표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B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후보 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표로 최다 득표자인 ○○○후보가 학부모회장으로 선출되었습니다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(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부회장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감사도 같은 방법으로 선출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endParaRPr xmlns:mc="http://schemas.openxmlformats.org/markup-compatibility/2006" xmlns:hp="http://schemas.haansoft.com/office/presentation/8.0" lang="EN-US" b="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66700" lvl="0" indent="-2667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altLang="ko-KR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&lt;</a:t>
            </a:r>
            <a:r>
              <a:rPr xmlns:mc="http://schemas.openxmlformats.org/markup-compatibility/2006" xmlns:hp="http://schemas.haansoft.com/office/presentation/8.0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입후보자가 없었을 때</a:t>
            </a:r>
            <a:r>
              <a:rPr xmlns:mc="http://schemas.openxmlformats.org/markup-compatibility/2006" xmlns:hp="http://schemas.haansoft.com/office/presentation/8.0" lang="en-US" altLang="ko-KR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&gt;</a:t>
            </a:r>
            <a:r>
              <a:rPr xmlns:mc="http://schemas.openxmlformats.org/markup-compatibility/2006" xmlns:hp="http://schemas.haansoft.com/office/presentation/8.0" lang="EN-US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입후보자 등록 마감날까지 후보자가 없었습니다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재공고를 진행하였으나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오늘까지도 없는 상황입니다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그래서 이 자리에서 학부모회장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부회장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감사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 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추천 받고 임원선출을 진행하고자 합니다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 학부모회 회장 자천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추천 모두 가능합니다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(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자천 또는 추천받아 무투표 당선 확정</a:t>
            </a:r>
            <a:r>
              <a:rPr xmlns:mc="http://schemas.openxmlformats.org/markup-compatibility/2006" xmlns:hp="http://schemas.haansoft.com/office/presentation/8.0" 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endParaRPr xmlns:mc="http://schemas.openxmlformats.org/markup-compatibility/2006" xmlns:hp="http://schemas.haansoft.com/office/presentation/8.0" lang="EN-US" b="0" i="0" u="none" strike="noStrike" spc="-5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39700" lvl="0" indent="-1397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lang="en-US" altLang="ko-KR" b="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204612"/>
      </p:ext>
    </p:extLst>
  </p:cSld>
  <p:clrMapOvr>
    <a:masterClrMapping/>
  </p:clrMapOvr>
</p:notes>
</file>

<file path=ppt/notesSlides/notesSlide1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pPr lvl="0"/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139700" lvl="0" indent="-1397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1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임원선출관리위원장</a:t>
            </a:r>
            <a:r>
              <a:rPr xmlns:mc="http://schemas.openxmlformats.org/markup-compatibility/2006" xmlns:hp="http://schemas.haansoft.com/office/presentation/8.0" lang="EN-US" b="1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당선 소감을 듣겠습니다</a:t>
            </a:r>
            <a:r>
              <a:rPr xmlns:mc="http://schemas.openxmlformats.org/markup-compatibility/2006" xmlns:hp="http://schemas.haansoft.com/office/presentation/8.0" lang="EN-US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(</a:t>
            </a:r>
            <a:r>
              <a:rPr xmlns:mc="http://schemas.openxmlformats.org/markup-compatibility/2006" xmlns:hp="http://schemas.haansoft.com/office/presentation/8.0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당선자 소감</a:t>
            </a:r>
            <a:r>
              <a:rPr xmlns:mc="http://schemas.openxmlformats.org/markup-compatibility/2006" xmlns:hp="http://schemas.haansoft.com/office/presentation/8.0" lang="EN-US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 </a:t>
            </a:r>
            <a:r>
              <a:rPr xmlns:mc="http://schemas.openxmlformats.org/markup-compatibility/2006" xmlns:hp="http://schemas.haansoft.com/office/presentation/8.0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이상으로 학부모회 임원선출을 마치겠습니다</a:t>
            </a:r>
            <a:r>
              <a:rPr xmlns:mc="http://schemas.openxmlformats.org/markup-compatibility/2006" xmlns:hp="http://schemas.haansoft.com/office/presentation/8.0" lang="EN-US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b="0" i="0" u="none" strike="noStrike" spc="-11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39700" lvl="0" indent="-1397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lang="EN-US" b="0" i="0" u="none" strike="noStrike" spc="-11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54000" lvl="0" indent="-2540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altLang="ko-KR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*</a:t>
            </a:r>
            <a:r>
              <a:rPr xmlns:mc="http://schemas.openxmlformats.org/markup-compatibility/2006" xmlns:hp="http://schemas.haansoft.com/office/presentation/8.0" lang="ko-KR" altLang="en-US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학교 학부모회 임원선출과 학교운영위원회 학부모위원선출 </a:t>
            </a:r>
            <a:r>
              <a:rPr xmlns:mc="http://schemas.openxmlformats.org/markup-compatibility/2006" xmlns:hp="http://schemas.haansoft.com/office/presentation/8.0" lang="en-US" altLang="ko-KR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lang="ko-KR" altLang="en-US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투표</a:t>
            </a:r>
            <a:r>
              <a:rPr xmlns:mc="http://schemas.openxmlformats.org/markup-compatibility/2006" xmlns:hp="http://schemas.haansoft.com/office/presentation/8.0" lang="en-US" altLang="ko-KR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r>
              <a:rPr xmlns:mc="http://schemas.openxmlformats.org/markup-compatibility/2006" xmlns:hp="http://schemas.haansoft.com/office/presentation/8.0" lang="ko-KR" altLang="en-US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를 함께 진행하고</a:t>
            </a:r>
            <a:r>
              <a:rPr xmlns:mc="http://schemas.openxmlformats.org/markup-compatibility/2006" xmlns:hp="http://schemas.haansoft.com/office/presentation/8.0" lang="en-US" altLang="ko-KR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</a:t>
            </a:r>
            <a:r>
              <a:rPr xmlns:mc="http://schemas.openxmlformats.org/markup-compatibility/2006" xmlns:hp="http://schemas.haansoft.com/office/presentation/8.0" lang="ko-KR" altLang="en-US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당선소감을 듣는 것으로 진행해도 좋습니다</a:t>
            </a:r>
            <a:r>
              <a:rPr xmlns:mc="http://schemas.openxmlformats.org/markup-compatibility/2006" xmlns:hp="http://schemas.haansoft.com/office/presentation/8.0" lang="en-US" altLang="ko-KR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endPara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54000" lvl="0" indent="-2540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b="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54000" lvl="0" indent="-2540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b="1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735770"/>
      </p:ext>
    </p:extLst>
  </p:cSld>
  <p:clrMapOvr>
    <a:masterClrMapping/>
  </p:clrMapOvr>
</p:notes>
</file>

<file path=ppt/notesSlides/notesSlide1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139700" lvl="0" indent="-1397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다음은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학교운영위원회 학부모위원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선출 건입니다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학교운영위원회 학부모위원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선출관리위원회 ○○○위원장님이 진행하여 주시겠습니다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b="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39700" lvl="0" indent="-1397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선출관리위원장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학교운영위원회 학부모위원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선출관리위원회 위원장 ○○○입니다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선출관리위원회는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 </a:t>
            </a:r>
            <a:r>
              <a:rPr xmlns:mc="http://schemas.openxmlformats.org/markup-compatibility/2006" xmlns:hp="http://schemas.haansoft.com/office/presentation/8.0" 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명으로 구성되었고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회의를 통해 </a:t>
            </a:r>
            <a:r>
              <a:rPr xmlns:mc="http://schemas.openxmlformats.org/markup-compatibility/2006" xmlns:hp="http://schemas.haansoft.com/office/presentation/8.0" 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</a:t>
            </a:r>
            <a:r>
              <a:rPr xmlns:mc="http://schemas.openxmlformats.org/markup-compatibility/2006" xmlns:hp="http://schemas.haansoft.com/office/presentation/8.0" lang="en-US" altLang="ko-KR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26.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3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월 </a:t>
            </a:r>
            <a:r>
              <a:rPr xmlns:mc="http://schemas.openxmlformats.org/markup-compatibility/2006" xmlns:hp="http://schemas.haansoft.com/office/presentation/8.0" 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일  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학부모위원 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선출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을 공고하였습니다</a:t>
            </a:r>
            <a:r>
              <a:rPr xmlns:mc="http://schemas.openxmlformats.org/markup-compatibility/2006" xmlns:hp="http://schemas.haansoft.com/office/presentation/8.0" lang="en-US" altLang="ko-KR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입후보 등록 마감날까지</a:t>
            </a:r>
            <a:r>
              <a:rPr xmlns:mc="http://schemas.openxmlformats.org/markup-compatibility/2006" xmlns:hp="http://schemas.haansoft.com/office/presentation/8.0" lang="en-US" altLang="ko-KR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학부모위원 </a:t>
            </a:r>
            <a:r>
              <a:rPr xmlns:mc="http://schemas.openxmlformats.org/markup-compatibility/2006" xmlns:hp="http://schemas.haansoft.com/office/presentation/8.0" lang="en-US" altLang="ko-KR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O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명이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입후보하셨습니다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41300" lvl="0" indent="-2413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altLang="ko-KR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&lt;</a:t>
            </a:r>
            <a:r>
              <a:rPr xmlns:mc="http://schemas.openxmlformats.org/markup-compatibility/2006" xmlns:hp="http://schemas.haansoft.com/office/presentation/8.0" lang="ko-KR" altLang="en-US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입후보자가 정수 이내 일때</a:t>
            </a:r>
            <a:r>
              <a:rPr xmlns:mc="http://schemas.openxmlformats.org/markup-compatibility/2006" xmlns:hp="http://schemas.haansoft.com/office/presentation/8.0" lang="en-US" altLang="ko-KR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&gt;</a:t>
            </a:r>
            <a:r>
              <a:rPr xmlns:mc="http://schemas.openxmlformats.org/markup-compatibility/2006" xmlns:hp="http://schemas.haansoft.com/office/presentation/8.0" lang="ko-KR" altLang="en-US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2026</a:t>
            </a:r>
            <a:r>
              <a:rPr xmlns:mc="http://schemas.openxmlformats.org/markup-compatibility/2006" xmlns:hp="http://schemas.haansoft.com/office/presentation/8.0" lang="ko-KR" alt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학교운영위원회 학부모위원 입후보 결과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</a:t>
            </a:r>
            <a:r>
              <a:rPr xmlns:mc="http://schemas.openxmlformats.org/markup-compatibility/2006" xmlns:hp="http://schemas.haansoft.com/office/presentation/8.0" lang="ko-KR" alt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입후보자와 임원 정수가 같으므로 무투표 당선을 확정하겠습니다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41300" lvl="0" indent="-2413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altLang="ko-KR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&lt;</a:t>
            </a:r>
            <a:r>
              <a:rPr xmlns:mc="http://schemas.openxmlformats.org/markup-compatibility/2006" xmlns:hp="http://schemas.haansoft.com/office/presentation/8.0" lang="ko-KR" altLang="en-US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입후보자가 정수 초과 일때</a:t>
            </a:r>
            <a:r>
              <a:rPr xmlns:mc="http://schemas.openxmlformats.org/markup-compatibility/2006" xmlns:hp="http://schemas.haansoft.com/office/presentation/8.0" lang="en-US" altLang="ko-KR" b="1" i="0" u="none" strike="noStrike" spc="-40" baseline="0" mc:Ignorable="hp" hp:hslEmbossed="0">
                <a:solidFill>
                  <a:srgbClr val="0000ff"/>
                </a:solidFill>
                <a:latin typeface="함초롬돋움"/>
                <a:ea typeface="함초롬돋움"/>
                <a:cs typeface="함초롬돋움"/>
              </a:rPr>
              <a:t>&gt;</a:t>
            </a:r>
            <a:r>
              <a:rPr xmlns:mc="http://schemas.openxmlformats.org/markup-compatibility/2006" xmlns:hp="http://schemas.haansoft.com/office/presentation/8.0" lang="ko-KR" alt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다득표자를 학부모위원으로 선출해야 함으로 투표를 통해 선출하겠습니다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투표 전에 먼저 후보자들의 소견 발표를 듣겠습니다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endParaRPr xmlns:mc="http://schemas.openxmlformats.org/markup-compatibility/2006" xmlns:hp="http://schemas.haansoft.com/office/presentation/8.0" lang="ko-KR" alt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39700" lvl="0" indent="-1397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후보자 소견 발표</a:t>
            </a:r>
            <a:r>
              <a:rPr xmlns:mc="http://schemas.openxmlformats.org/markup-compatibility/2006" xmlns:hp="http://schemas.haansoft.com/office/presentation/8.0" 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 후보 및 부회장</a:t>
            </a:r>
            <a:r>
              <a:rPr xmlns:mc="http://schemas.openxmlformats.org/markup-compatibility/2006" xmlns:hp="http://schemas.haansoft.com/office/presentation/8.0" 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감사 후보자 소견 발표 </a:t>
            </a:r>
            <a:endParaRPr xmlns:mc="http://schemas.openxmlformats.org/markup-compatibility/2006" xmlns:hp="http://schemas.haansoft.com/office/presentation/8.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54000" lvl="0" indent="-2540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∙투표 실시</a:t>
            </a:r>
            <a:r>
              <a:rPr xmlns:mc="http://schemas.openxmlformats.org/markup-compatibility/2006" xmlns:hp="http://schemas.haansoft.com/office/presentation/8.0" lang="en-US" altLang="ko-KR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lang="ko-KR" alt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소견</a:t>
            </a:r>
            <a:r>
              <a:rPr xmlns:mc="http://schemas.openxmlformats.org/markup-compatibility/2006" xmlns:hp="http://schemas.haansoft.com/office/presentation/8.0" lang="ko-KR" alt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발표를 모두 마치고</a:t>
            </a:r>
            <a:r>
              <a:rPr xmlns:mc="http://schemas.openxmlformats.org/markup-compatibility/2006" xmlns:hp="http://schemas.haansoft.com/office/presentation/8.0" 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투표를 시작하도록 하겠습니다</a:t>
            </a:r>
            <a:r>
              <a:rPr xmlns:mc="http://schemas.openxmlformats.org/markup-compatibility/2006" xmlns:hp="http://schemas.haansoft.com/office/presentation/8.0" 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lang="ko-KR" altLang="en-US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학부모위원 입후보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등록 마감 이후 가정통신문으로 안내된 </a:t>
            </a:r>
            <a:r>
              <a:rPr xmlns:mc="http://schemas.openxmlformats.org/markup-compatibility/2006" xmlns:hp="http://schemas.haansoft.com/office/presentation/8.0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전자적 방법을 통해 사전 투표를 실시하였고 총 </a:t>
            </a:r>
            <a:r>
              <a:rPr xmlns:mc="http://schemas.openxmlformats.org/markup-compatibility/2006" xmlns:hp="http://schemas.haansoft.com/office/presentation/8.0" lang="EN-US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000</a:t>
            </a:r>
            <a:r>
              <a:rPr xmlns:mc="http://schemas.openxmlformats.org/markup-compatibility/2006" xmlns:hp="http://schemas.haansoft.com/office/presentation/8.0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명의 학부모님이 투표에 참여하셨습니다</a:t>
            </a:r>
            <a:r>
              <a:rPr xmlns:mc="http://schemas.openxmlformats.org/markup-compatibility/2006" xmlns:hp="http://schemas.haansoft.com/office/presentation/8.0" lang="EN-US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따라서</a:t>
            </a:r>
            <a:r>
              <a:rPr xmlns:mc="http://schemas.openxmlformats.org/markup-compatibility/2006" xmlns:hp="http://schemas.haansoft.com/office/presentation/8.0" lang="ko-KR" altLang="en-US" b="0" i="0" u="none" strike="noStrike" spc="-7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오늘 실시하는 본투표는 사전 투표에 참여하지 않은 학부모님들만 투표하시면 됩니다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대상</a:t>
            </a:r>
            <a:r>
              <a:rPr xmlns:mc="http://schemas.openxmlformats.org/markup-compatibility/2006" xmlns:hp="http://schemas.haansoft.com/office/presentation/8.0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학부모님들은 앞으로 나오셔서 선거인 등록부에 서명 후 투표용지를 받아 투표하시기를</a:t>
            </a:r>
            <a:r>
              <a:rPr xmlns:mc="http://schemas.openxmlformats.org/markup-compatibility/2006" xmlns:hp="http://schemas.haansoft.com/office/presentation/8.0" lang="ko-KR" altLang="en-US" b="0" i="0" u="none" strike="noStrike" spc="-5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바랍니다</a:t>
            </a:r>
            <a:endParaRPr xmlns:mc="http://schemas.openxmlformats.org/markup-compatibility/2006" xmlns:hp="http://schemas.haansoft.com/office/presentation/8.0" b="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54000" lvl="0" indent="-2540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∙개표 실시</a:t>
            </a:r>
            <a:r>
              <a:rPr xmlns:mc="http://schemas.openxmlformats.org/markup-compatibility/2006" xmlns:hp="http://schemas.haansoft.com/office/presentation/8.0" lang="en-US" altLang="ko-KR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투표를 모두 종료하겠습니다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개표는 선출관리위원 ○○○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○○○님이 해주시겠습니다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개표 절차는 선출관리위원회 세부 규칙에 따라 실시하겠습니다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개표 결과를 발표하겠습니다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재적 회원 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000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 중 사전투표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명과 본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투표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명이 투표하였습니다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 개표 결과 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A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후보 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표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B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후보 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00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표로 최다 득표자인 ○○○후보가 학부</a:t>
            </a:r>
            <a:r>
              <a:rPr xmlns:mc="http://schemas.openxmlformats.org/markup-compatibility/2006" xmlns:hp="http://schemas.haansoft.com/office/presentation/8.0" lang="ko-KR" alt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모위원</a:t>
            </a:r>
            <a:r>
              <a:rPr xmlns:mc="http://schemas.openxmlformats.org/markup-compatibility/2006" xmlns:hp="http://schemas.haansoft.com/office/presentation/8.0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으로 선출되었습니다</a:t>
            </a:r>
            <a:r>
              <a:rPr xmlns:mc="http://schemas.openxmlformats.org/markup-compatibility/2006" xmlns:hp="http://schemas.haansoft.com/office/presentation/8.0" lang="EN-US" b="0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66700" lvl="0" indent="-2667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altLang="ko-KR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*</a:t>
            </a:r>
            <a:r>
              <a:rPr xmlns:mc="http://schemas.openxmlformats.org/markup-compatibility/2006" xmlns:hp="http://schemas.haansoft.com/office/presentation/8.0" lang="ko-KR" altLang="en-US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학교운영위원회 학부모위원의 경우</a:t>
            </a:r>
            <a:r>
              <a:rPr xmlns:mc="http://schemas.openxmlformats.org/markup-compatibility/2006" xmlns:hp="http://schemas.haansoft.com/office/presentation/8.0" lang="en-US" altLang="ko-KR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</a:t>
            </a:r>
            <a:r>
              <a:rPr xmlns:mc="http://schemas.openxmlformats.org/markup-compatibility/2006" xmlns:hp="http://schemas.haansoft.com/office/presentation/8.0" lang="ko-KR" altLang="en-US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당일 추천 및 입후보 불가</a:t>
            </a:r>
            <a:r>
              <a:rPr xmlns:mc="http://schemas.openxmlformats.org/markup-compatibility/2006" xmlns:hp="http://schemas.haansoft.com/office/presentation/8.0" lang="en-US" altLang="ko-KR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lang="ko-KR" altLang="en-US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학교운영위원회 편람 참고</a:t>
            </a:r>
            <a:r>
              <a:rPr xmlns:mc="http://schemas.openxmlformats.org/markup-compatibility/2006" xmlns:hp="http://schemas.haansoft.com/office/presentation/8.0" lang="en-US" altLang="ko-KR" b="1" i="0" u="none" strike="noStrike" spc="-3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endParaRPr xmlns:mc="http://schemas.openxmlformats.org/markup-compatibility/2006" xmlns:hp="http://schemas.haansoft.com/office/presentation/8.0" lang="en-US" altLang="ko-KR" b="1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2493742"/>
      </p:ext>
    </p:extLst>
  </p:cSld>
  <p:clrMapOvr>
    <a:masterClrMapping/>
  </p:clrMapOvr>
</p:notes>
</file>

<file path=ppt/notesSlides/notesSlide1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pPr lvl="0"/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139700" lvl="0" indent="-1397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1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임원선출관리위원장</a:t>
            </a:r>
            <a:r>
              <a:rPr xmlns:mc="http://schemas.openxmlformats.org/markup-compatibility/2006" xmlns:hp="http://schemas.haansoft.com/office/presentation/8.0" lang="EN-US" b="1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당선 소감을 듣겠습니다</a:t>
            </a:r>
            <a:r>
              <a:rPr xmlns:mc="http://schemas.openxmlformats.org/markup-compatibility/2006" xmlns:hp="http://schemas.haansoft.com/office/presentation/8.0" lang="EN-US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(</a:t>
            </a:r>
            <a:r>
              <a:rPr xmlns:mc="http://schemas.openxmlformats.org/markup-compatibility/2006" xmlns:hp="http://schemas.haansoft.com/office/presentation/8.0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당선자 소감</a:t>
            </a:r>
            <a:r>
              <a:rPr xmlns:mc="http://schemas.openxmlformats.org/markup-compatibility/2006" xmlns:hp="http://schemas.haansoft.com/office/presentation/8.0" lang="EN-US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 </a:t>
            </a:r>
            <a:r>
              <a:rPr xmlns:mc="http://schemas.openxmlformats.org/markup-compatibility/2006" xmlns:hp="http://schemas.haansoft.com/office/presentation/8.0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이상으로 </a:t>
            </a:r>
            <a:r>
              <a:rPr xmlns:mc="http://schemas.openxmlformats.org/markup-compatibility/2006" xmlns:hp="http://schemas.haansoft.com/office/presentation/8.0" lang="ko-KR" altLang="en-US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lang="en-US" altLang="ko-KR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2026</a:t>
            </a:r>
            <a:r>
              <a:rPr xmlns:mc="http://schemas.openxmlformats.org/markup-compatibility/2006" xmlns:hp="http://schemas.haansoft.com/office/presentation/8.0" lang="ko-KR" altLang="en-US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학교운영위원회 학부모위원 선출을 마치겠습니다</a:t>
            </a:r>
            <a:r>
              <a:rPr xmlns:mc="http://schemas.openxmlformats.org/markup-compatibility/2006" xmlns:hp="http://schemas.haansoft.com/office/presentation/8.0" lang="en-US" altLang="ko-KR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b="0" i="0" u="none" strike="noStrike" spc="-11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endParaRPr xmlns:mc="http://schemas.openxmlformats.org/markup-compatibility/2006" xmlns:hp="http://schemas.haansoft.com/office/presentation/8.0" lang="ko-KR" altLang="en-US" b="0" i="0" u="none" strike="noStrike" spc="-11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54000" lvl="0" indent="-2540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b="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54000" lvl="0" indent="-2540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b="0" i="0" u="none" strike="noStrike" spc="-3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254000" lvl="0" indent="-254000" algn="just">
              <a:lnSpc>
                <a:spcPct val="165000"/>
              </a:lnSpc>
              <a:spcBef>
                <a:spcPts val="30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b="1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9691955"/>
      </p:ext>
    </p:extLst>
  </p:cSld>
  <p:clrMapOvr>
    <a:masterClrMapping/>
  </p:clrMapOvr>
</p:notes>
</file>

<file path=ppt/notesSlides/notesSlide16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12700" lvl="4" algn="just">
              <a:lnSpc>
                <a:spcPct val="18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다음은 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학교 학부모회 활동 계획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입니다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계획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발표 전에 경기도교육청이 지향하는 학교 학부모회 운영 방향에 대해서 안내해 드리겠습니다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2700" lvl="4" algn="just">
              <a:lnSpc>
                <a:spcPct val="18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 학부모회는 학교 교육과 자녀성장 지원에 목적을 두며</a:t>
            </a:r>
            <a:r>
              <a:rPr xmlns:mc="http://schemas.openxmlformats.org/markup-compatibility/2006" xmlns:hp="http://schemas.haansoft.com/office/presentation/8.0" 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자녀와 함께 성장하는 학부모가 될 수 있도록 학부모교육 기능을 강조합니다</a:t>
            </a:r>
            <a:r>
              <a:rPr xmlns:mc="http://schemas.openxmlformats.org/markup-compatibility/2006" xmlns:hp="http://schemas.haansoft.com/office/presentation/8.0" 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6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2700" lvl="4" algn="just">
              <a:lnSpc>
                <a:spcPct val="18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학부모교육의 중요성 및 필요성이 강조됨에 따라 그동안 운영되었던</a:t>
            </a:r>
            <a:r>
              <a:rPr xmlns:mc="http://schemas.openxmlformats.org/markup-compatibility/2006" xmlns:hp="http://schemas.haansoft.com/office/presentation/8.0" 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원데이 클래스 중심의 동아리 활동에서 학부모교육으로 전환이 필요하다고 경기도교육청 학부모회 연수에서 </a:t>
            </a:r>
            <a:r>
              <a:rPr xmlns:mc="http://schemas.openxmlformats.org/markup-compatibility/2006" xmlns:hp="http://schemas.haansoft.com/office/presentation/8.0" lang="ko-KR" alt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사전 </a:t>
            </a:r>
            <a:r>
              <a:rPr xmlns:mc="http://schemas.openxmlformats.org/markup-compatibility/2006" xmlns:hp="http://schemas.haansoft.com/office/presentation/8.0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안내해 주셨습니다</a:t>
            </a:r>
            <a:r>
              <a:rPr xmlns:mc="http://schemas.openxmlformats.org/markup-compatibility/2006" xmlns:hp="http://schemas.haansoft.com/office/presentation/8.0" lang="EN-US" b="0" i="0" u="none" strike="noStrike" spc="-6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6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2700" lvl="4" algn="just">
              <a:lnSpc>
                <a:spcPct val="18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8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따라서 본교에서도 경기도교육청 학부모회 운영지원 방향에 따라 학부모교육에 중점을 두고 계획</a:t>
            </a:r>
            <a:r>
              <a:rPr xmlns:mc="http://schemas.openxmlformats.org/markup-compatibility/2006" xmlns:hp="http://schemas.haansoft.com/office/presentation/8.0" lang="EN-US" b="0" i="0" u="none" strike="noStrike" spc="-8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b="0" i="0" u="none" strike="noStrike" spc="-8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</a:t>
            </a:r>
            <a:r>
              <a:rPr xmlns:mc="http://schemas.openxmlformats.org/markup-compatibility/2006" xmlns:hp="http://schemas.haansoft.com/office/presentation/8.0" lang="EN-US" b="0" i="0" u="none" strike="noStrike" spc="-8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r>
              <a:rPr xmlns:mc="http://schemas.openxmlformats.org/markup-compatibility/2006" xmlns:hp="http://schemas.haansoft.com/office/presentation/8.0" b="0" i="0" u="none" strike="noStrike" spc="-8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을 수립하였습니다</a:t>
            </a:r>
            <a:r>
              <a:rPr xmlns:mc="http://schemas.openxmlformats.org/markup-compatibility/2006" xmlns:hp="http://schemas.haansoft.com/office/presentation/8.0" lang="EN-US" b="0" i="0" u="none" strike="noStrike" spc="-8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20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학년도학부모회 활동 계획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에 대해서 발표하겠습니다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49812043"/>
      </p:ext>
    </p:extLst>
  </p:cSld>
  <p:clrMapOvr>
    <a:masterClrMapping/>
  </p:clrMapOvr>
</p:notes>
</file>

<file path=ppt/notesSlides/notesSlide17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pPr lvl="0"/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342900" lvl="4" indent="-165100" algn="just">
              <a:lnSpc>
                <a:spcPct val="170000"/>
              </a:lnSpc>
              <a:spcBef>
                <a:spcPts val="3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(2026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학교 학부모회 활동 계획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1~4</a:t>
            </a:r>
            <a:r>
              <a:rPr xmlns:mc="http://schemas.openxmlformats.org/markup-compatibility/2006" xmlns:hp="http://schemas.haansoft.com/office/presentation/8.0" lang="ko-KR" altLang="en-US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를 개조식으로 작성</a:t>
            </a:r>
            <a:r>
              <a: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endParaRPr xmlns:mc="http://schemas.openxmlformats.org/markup-compatibility/2006" xmlns:hp="http://schemas.haansoft.com/office/presentation/8.0" lang="en-US" altLang="ko-KR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80000"/>
              </a:lnSpc>
              <a:spcBef>
                <a:spcPts val="5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20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활동 계획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에 대한 질문이나 의견이 있으시면 말씀해 주시기를 바랍니다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80000"/>
              </a:lnSpc>
              <a:spcBef>
                <a:spcPts val="5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○○○학부모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&lt;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손을 들어 질문한다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&gt;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80000"/>
              </a:lnSpc>
              <a:spcBef>
                <a:spcPts val="5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 부회장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&lt;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질문에 대한 답을 한다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&gt;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indent="-165100" algn="just">
              <a:lnSpc>
                <a:spcPct val="180000"/>
              </a:lnSpc>
              <a:spcBef>
                <a:spcPts val="5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b="1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20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활동 계획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에 대한 또 다른 질문이나 의견이 있으면 말씀해 주시기를바랍니다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algn="just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-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다른 의견이 없으므로 거수로 의결하도록 하겠습니다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algn="just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-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찬성하시는 분은 손을 들어 주십시오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&lt;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찬성 인원을 파악한다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&gt;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algn="just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- 20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학년도 활동 계획 및 예산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은 수정안을 반영하여 의결하도록 하겠습니다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과반수의 찬성으로승인 가결되었습니다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342900" lvl="4" algn="just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- 20</a:t>
            </a:r>
            <a:r>
              <a:rPr xmlns:mc="http://schemas.openxmlformats.org/markup-compatibility/2006" xmlns:hp="http://schemas.haansoft.com/office/presentation/8.0" lang="en-US" altLang="ko-KR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26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 학부모회 세부 활동 계획 및 세부 예산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(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안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</a:t>
            </a:r>
            <a:r>
              <a:rPr xmlns:mc="http://schemas.openxmlformats.org/markup-compatibility/2006" xmlns:hp="http://schemas.haansoft.com/office/presentation/8.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은 대의원회에서 논의될 수 있도록 새롭게 구성된 학부모회 임원들께 인계하도록 하겠습니다</a:t>
            </a:r>
            <a:r>
              <a:rPr xmlns:mc="http://schemas.openxmlformats.org/markup-compatibility/2006" xmlns:hp="http://schemas.haansoft.com/office/presentation/8.0" lang="EN-US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endParaRPr xmlns:mc="http://schemas.openxmlformats.org/markup-compatibility/2006" xmlns:hp="http://schemas.haansoft.com/office/presentation/8.0" lang="EN-US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9544405"/>
      </p:ext>
    </p:extLst>
  </p:cSld>
  <p:clrMapOvr>
    <a:masterClrMapping/>
  </p:clrMapOvr>
</p:notes>
</file>

<file path=ppt/notesSlides/notesSlide18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pPr lvl="0"/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marL="342900" lvl="4" indent="-165100" algn="just">
              <a:lnSpc>
                <a:spcPct val="180000"/>
              </a:lnSpc>
              <a:spcBef>
                <a:spcPts val="40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∙</a:t>
            </a:r>
            <a:r>
              <a:rPr xmlns:mc="http://schemas.openxmlformats.org/markup-compatibility/2006" xmlns:hp="http://schemas.haansoft.com/office/presentation/8.0" sz="1500" b="1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학부모회장</a:t>
            </a:r>
            <a:r>
              <a:rPr xmlns:mc="http://schemas.openxmlformats.org/markup-compatibility/2006" xmlns:hp="http://schemas.haansoft.com/office/presentation/8.0" lang="EN-US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: </a:t>
            </a:r>
            <a:r>
              <a:rPr xmlns:mc="http://schemas.openxmlformats.org/markup-compatibility/2006" xmlns:hp="http://schemas.haansoft.com/office/presentation/8.0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학부모회 구성 및 운영과 관</a:t>
            </a:r>
            <a:r>
              <a:rPr xmlns:mc="http://schemas.openxmlformats.org/markup-compatibility/2006" xmlns:hp="http://schemas.haansoft.com/office/presentation/8.0" lang="ko-KR" altLang="en-US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련하여 안내해 드리겠습니다</a:t>
            </a:r>
            <a:r>
              <a:rPr xmlns:mc="http://schemas.openxmlformats.org/markup-compatibility/2006" xmlns:hp="http://schemas.haansoft.com/office/presentation/8.0" lang="en-US" altLang="ko-KR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r>
              <a:rPr xmlns:mc="http://schemas.openxmlformats.org/markup-compatibility/2006" xmlns:hp="http://schemas.haansoft.com/office/presentation/8.0" lang="ko-KR" altLang="en-US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학급별 학부모회</a:t>
            </a:r>
            <a:r>
              <a:rPr xmlns:mc="http://schemas.openxmlformats.org/markup-compatibility/2006" xmlns:hp="http://schemas.haansoft.com/office/presentation/8.0" lang="EN-US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</a:t>
            </a:r>
            <a:r>
              <a:rPr xmlns:mc="http://schemas.openxmlformats.org/markup-compatibility/2006" xmlns:hp="http://schemas.haansoft.com/office/presentation/8.0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학년별 학부모회는 학부모회 조직의 기본 단위이며 학부모회 규정에서 정한 기능별 학부모회 구성까지 진행되어야 당해 연도 학부모회 대의원회 구성이 완료되는 것입니다</a:t>
            </a:r>
            <a:r>
              <a:rPr xmlns:mc="http://schemas.openxmlformats.org/markup-compatibility/2006" xmlns:hp="http://schemas.haansoft.com/office/presentation/8.0" lang="EN-US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따라서 모든 학부모 회원들께서는 총회가 끝나면 학급으로 돌아가서 학년 및 학급</a:t>
            </a:r>
            <a:r>
              <a:rPr xmlns:mc="http://schemas.openxmlformats.org/markup-compatibility/2006" xmlns:hp="http://schemas.haansoft.com/office/presentation/8.0" lang="EN-US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 (</a:t>
            </a:r>
            <a:r>
              <a:rPr xmlns:mc="http://schemas.openxmlformats.org/markup-compatibility/2006" xmlns:hp="http://schemas.haansoft.com/office/presentation/8.0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기능별 학부모회가 있는 경우</a:t>
            </a:r>
            <a:r>
              <a:rPr xmlns:mc="http://schemas.openxmlformats.org/markup-compatibility/2006" xmlns:hp="http://schemas.haansoft.com/office/presentation/8.0" lang="EN-US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) </a:t>
            </a:r>
            <a:r>
              <a:rPr xmlns:mc="http://schemas.openxmlformats.org/markup-compatibility/2006" xmlns:hp="http://schemas.haansoft.com/office/presentation/8.0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기능별 학부모회 구성에 적극적으로 참여하여 주시기를 바랍니다</a:t>
            </a:r>
            <a:r>
              <a:rPr xmlns:mc="http://schemas.openxmlformats.org/markup-compatibility/2006" xmlns:hp="http://schemas.haansoft.com/office/presentation/8.0" lang="EN-US" sz="1500" b="0" i="0" u="none" strike="noStrike" spc="-4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sz="1500" b="0" i="0" u="none" strike="noStrike" spc="-4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65100" lvl="0" indent="-1651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xmlns:mc="http://schemas.openxmlformats.org/markup-compatibility/2006" xmlns:hp="http://schemas.haansoft.com/office/presentation/8.0" sz="150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  <a:p>
            <a:pPr marL="165100" lvl="0" indent="-1651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xmlns:mc="http://schemas.openxmlformats.org/markup-compatibility/2006" xmlns:hp="http://schemas.haansoft.com/office/presentation/8.0" lang="ko-KR" altLang="en-US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   </a:t>
            </a:r>
            <a:r>
              <a:rPr xmlns:mc="http://schemas.openxmlformats.org/markup-compatibility/2006" xmlns:hp="http://schemas.haansoft.com/office/presentation/8.0" lang="EN-US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xmlns:mc="http://schemas.openxmlformats.org/markup-compatibility/2006" xmlns:hp="http://schemas.haansoft.com/office/presentation/8.0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새로 구성된 학교 학부모회가 앞으로 열심히 활동할 수 있도록 많은 격려와 지원을 부탁</a:t>
            </a:r>
            <a:r>
              <a:rPr xmlns:mc="http://schemas.openxmlformats.org/markup-compatibility/2006" xmlns:hp="http://schemas.haansoft.com/office/presentation/8.0" lang="ko-KR" altLang="en-US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드리며</a:t>
            </a:r>
            <a:r>
              <a:rPr xmlns:mc="http://schemas.openxmlformats.org/markup-compatibility/2006" xmlns:hp="http://schemas.haansoft.com/office/presentation/8.0" lang="en-US" altLang="ko-KR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,</a:t>
            </a:r>
            <a:r>
              <a:rPr xmlns:mc="http://schemas.openxmlformats.org/markup-compatibility/2006" xmlns:hp="http://schemas.haansoft.com/office/presentation/8.0" lang="ko-KR" altLang="en-US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이것으로</a:t>
            </a:r>
            <a:r>
              <a:rPr xmlns:mc="http://schemas.openxmlformats.org/markup-compatibility/2006" xmlns:hp="http://schemas.haansoft.com/office/presentation/8.0" lang="EN-US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 OO</a:t>
            </a:r>
            <a:r>
              <a:rPr xmlns:mc="http://schemas.openxmlformats.org/markup-compatibility/2006" xmlns:hp="http://schemas.haansoft.com/office/presentation/8.0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학교 학부모회 총회를 마치겠습니다</a:t>
            </a:r>
            <a:r>
              <a:rPr xmlns:mc="http://schemas.openxmlformats.org/markup-compatibility/2006" xmlns:hp="http://schemas.haansoft.com/office/presentation/8.0" lang="EN-US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 </a:t>
            </a:r>
            <a:r>
              <a:rPr xmlns:mc="http://schemas.openxmlformats.org/markup-compatibility/2006" xmlns:hp="http://schemas.haansoft.com/office/presentation/8.0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총회 진행에 협조해 주신 </a:t>
            </a:r>
            <a:r>
              <a:rPr xmlns:mc="http://schemas.openxmlformats.org/markup-compatibility/2006" xmlns:hp="http://schemas.haansoft.com/office/presentation/8.0" lang="ko-KR" altLang="en-US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모든 분께 </a:t>
            </a:r>
            <a:r>
              <a:rPr xmlns:mc="http://schemas.openxmlformats.org/markup-compatibility/2006" xmlns:hp="http://schemas.haansoft.com/office/presentation/8.0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진심</a:t>
            </a:r>
            <a:r>
              <a:rPr xmlns:mc="http://schemas.openxmlformats.org/markup-compatibility/2006" xmlns:hp="http://schemas.haansoft.com/office/presentation/8.0" lang="ko-KR" altLang="en-US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으로 </a:t>
            </a:r>
            <a:r>
              <a:rPr xmlns:mc="http://schemas.openxmlformats.org/markup-compatibility/2006" xmlns:hp="http://schemas.haansoft.com/office/presentation/8.0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감사드립니다</a:t>
            </a:r>
            <a:r>
              <a:rPr xmlns:mc="http://schemas.openxmlformats.org/markup-compatibility/2006" xmlns:hp="http://schemas.haansoft.com/office/presentation/8.0" lang="EN-US" sz="1500" b="0" i="0" u="none" strike="noStrike" spc="-20" baseline="0" mc:Ignorable="hp" hp:hslEmbossed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</a:rPr>
              <a:t>.</a:t>
            </a:r>
            <a:endParaRPr xmlns:mc="http://schemas.openxmlformats.org/markup-compatibility/2006" xmlns:hp="http://schemas.haansoft.com/office/presentation/8.0" lang="EN-US" sz="1500" b="0" i="0" u="none" strike="noStrike" spc="-20" baseline="0" mc:Ignorable="hp" hp:hslEmbossed="0">
              <a:solidFill>
                <a:srgbClr val="000000"/>
              </a:solidFill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26625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1.png"  /><Relationship Id="rId4" Type="http://schemas.openxmlformats.org/officeDocument/2006/relationships/image" Target="../media/image2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10" Type="http://schemas.openxmlformats.org/officeDocument/2006/relationships/image" Target="../media/image4.png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3.png"  /><Relationship Id="rId4" Type="http://schemas.openxmlformats.org/officeDocument/2006/relationships/image" Target="../media/image4.png"  /><Relationship Id="rId5" Type="http://schemas.openxmlformats.org/officeDocument/2006/relationships/image" Target="../media/image4.png"  /><Relationship Id="rId6" Type="http://schemas.openxmlformats.org/officeDocument/2006/relationships/image" Target="../media/image4.png"  /><Relationship Id="rId7" Type="http://schemas.openxmlformats.org/officeDocument/2006/relationships/image" Target="../media/image4.png"  /><Relationship Id="rId8" Type="http://schemas.openxmlformats.org/officeDocument/2006/relationships/image" Target="../media/image4.png"  /><Relationship Id="rId9" Type="http://schemas.openxmlformats.org/officeDocument/2006/relationships/image" Target="../media/image4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3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5.png"  /><Relationship Id="rId4" Type="http://schemas.openxmlformats.org/officeDocument/2006/relationships/image" Target="../media/image2.jpe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4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5.png"  /><Relationship Id="rId4" Type="http://schemas.openxmlformats.org/officeDocument/2006/relationships/image" Target="../media/image2.jpe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5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5.png"  /><Relationship Id="rId4" Type="http://schemas.openxmlformats.org/officeDocument/2006/relationships/image" Target="../media/image2.jpe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6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5.png"  /><Relationship Id="rId4" Type="http://schemas.openxmlformats.org/officeDocument/2006/relationships/image" Target="../media/image2.jpe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7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5.png"  /><Relationship Id="rId4" Type="http://schemas.openxmlformats.org/officeDocument/2006/relationships/image" Target="../media/image2.jpe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8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6.png"  /><Relationship Id="rId4" Type="http://schemas.openxmlformats.org/officeDocument/2006/relationships/image" Target="../media/image4.png"  /><Relationship Id="rId5" Type="http://schemas.openxmlformats.org/officeDocument/2006/relationships/image" Target="../media/image4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9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3.png"  /><Relationship Id="rId4" Type="http://schemas.openxmlformats.org/officeDocument/2006/relationships/image" Target="../media/image7.png"  /><Relationship Id="rId5" Type="http://schemas.openxmlformats.org/officeDocument/2006/relationships/image" Target="../media/image8.png"  /><Relationship Id="rId6" Type="http://schemas.openxmlformats.org/officeDocument/2006/relationships/image" Target="../media/image9.png"  /><Relationship Id="rId7" Type="http://schemas.openxmlformats.org/officeDocument/2006/relationships/image" Target="../media/image9.png"  /><Relationship Id="rId8" Type="http://schemas.openxmlformats.org/officeDocument/2006/relationships/image" Target="../media/image9.png"  /><Relationship Id="rId9" Type="http://schemas.openxmlformats.org/officeDocument/2006/relationships/image" Target="../media/image9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0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10.png"  /><Relationship Id="rId4" Type="http://schemas.openxmlformats.org/officeDocument/2006/relationships/image" Target="../media/image7.png"  /><Relationship Id="rId5" Type="http://schemas.openxmlformats.org/officeDocument/2006/relationships/image" Target="../media/image8.png"  /><Relationship Id="rId6" Type="http://schemas.openxmlformats.org/officeDocument/2006/relationships/image" Target="../media/image11.png"  /><Relationship Id="rId7" Type="http://schemas.openxmlformats.org/officeDocument/2006/relationships/image" Target="../media/image11.png"  /><Relationship Id="rId8" Type="http://schemas.openxmlformats.org/officeDocument/2006/relationships/image" Target="../media/image11.png"  /><Relationship Id="rId9" Type="http://schemas.openxmlformats.org/officeDocument/2006/relationships/image" Target="../media/image11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1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10.png"  /><Relationship Id="rId4" Type="http://schemas.openxmlformats.org/officeDocument/2006/relationships/image" Target="../media/image7.png"  /><Relationship Id="rId5" Type="http://schemas.openxmlformats.org/officeDocument/2006/relationships/image" Target="../media/image8.png"  /><Relationship Id="rId6" Type="http://schemas.openxmlformats.org/officeDocument/2006/relationships/image" Target="../media/image11.png"  /><Relationship Id="rId7" Type="http://schemas.openxmlformats.org/officeDocument/2006/relationships/image" Target="../media/image11.png"  /><Relationship Id="rId8" Type="http://schemas.openxmlformats.org/officeDocument/2006/relationships/image" Target="../media/image11.png"  /><Relationship Id="rId9" Type="http://schemas.openxmlformats.org/officeDocument/2006/relationships/image" Target="../media/image11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2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10.png"  /><Relationship Id="rId4" Type="http://schemas.openxmlformats.org/officeDocument/2006/relationships/image" Target="../media/image7.png"  /><Relationship Id="rId5" Type="http://schemas.openxmlformats.org/officeDocument/2006/relationships/image" Target="../media/image8.png"  /><Relationship Id="rId6" Type="http://schemas.openxmlformats.org/officeDocument/2006/relationships/image" Target="../media/image12.png"  /><Relationship Id="rId7" Type="http://schemas.openxmlformats.org/officeDocument/2006/relationships/image" Target="../media/image11.png"  /><Relationship Id="rId8" Type="http://schemas.openxmlformats.org/officeDocument/2006/relationships/image" Target="../media/image11.png"  /><Relationship Id="rId9" Type="http://schemas.openxmlformats.org/officeDocument/2006/relationships/image" Target="../media/image11.pn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3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13.png"  /><Relationship Id="rId4" Type="http://schemas.openxmlformats.org/officeDocument/2006/relationships/image" Target="../media/image2.jpe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4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10.png"  /><Relationship Id="rId4" Type="http://schemas.openxmlformats.org/officeDocument/2006/relationships/image" Target="../media/image7.png"  /><Relationship Id="rId5" Type="http://schemas.openxmlformats.org/officeDocument/2006/relationships/image" Target="../media/image8.png"  /><Relationship Id="rId6" Type="http://schemas.openxmlformats.org/officeDocument/2006/relationships/image" Target="../media/image14.png"  /><Relationship Id="rId7" Type="http://schemas.openxmlformats.org/officeDocument/2006/relationships/image" Target="../media/image14.png"  /><Relationship Id="rId8" Type="http://schemas.openxmlformats.org/officeDocument/2006/relationships/image" Target="../media/image11.png"  /><Relationship Id="rId9" Type="http://schemas.openxmlformats.org/officeDocument/2006/relationships/image" Target="../media/image14.pn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5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13.png"  /><Relationship Id="rId4" Type="http://schemas.openxmlformats.org/officeDocument/2006/relationships/image" Target="../media/image2.jpeg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6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10.png"  /><Relationship Id="rId4" Type="http://schemas.openxmlformats.org/officeDocument/2006/relationships/image" Target="../media/image7.png"  /><Relationship Id="rId5" Type="http://schemas.openxmlformats.org/officeDocument/2006/relationships/image" Target="../media/image15.png"  /><Relationship Id="rId6" Type="http://schemas.openxmlformats.org/officeDocument/2006/relationships/image" Target="../media/image11.png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7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16.png"  /><Relationship Id="rId4" Type="http://schemas.openxmlformats.org/officeDocument/2006/relationships/image" Target="../media/image17.png"  /><Relationship Id="rId5" Type="http://schemas.openxmlformats.org/officeDocument/2006/relationships/image" Target="../media/image18.png"  /><Relationship Id="rId6" Type="http://schemas.openxmlformats.org/officeDocument/2006/relationships/image" Target="../media/image18.png"  /><Relationship Id="rId7" Type="http://schemas.openxmlformats.org/officeDocument/2006/relationships/image" Target="../media/image18.png"  /><Relationship Id="rId8" Type="http://schemas.openxmlformats.org/officeDocument/2006/relationships/image" Target="../media/image18.png"  /><Relationship Id="rId9" Type="http://schemas.openxmlformats.org/officeDocument/2006/relationships/image" Target="../media/image19.png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8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20.png"  /><Relationship Id="rId4" Type="http://schemas.openxmlformats.org/officeDocument/2006/relationships/image" Target="../media/image2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0" y="5143500"/>
            <a:ext cx="18288000" cy="51435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406900" y="3009900"/>
            <a:ext cx="10147300" cy="25019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r>
              <a:rPr lang="en-US" altLang="ko-KR" sz="8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OO</a:t>
            </a:r>
            <a:r>
              <a:rPr lang="ko-KR" altLang="en-US" sz="8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학교 학부모회 총회</a:t>
            </a:r>
            <a:endParaRPr lang="ko-KR" altLang="en-US" sz="80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019800" y="6591300"/>
            <a:ext cx="6934200" cy="17526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95449"/>
              </a:lnSpc>
              <a:defRPr/>
            </a:pPr>
            <a:r>
              <a:rPr lang="en-US" altLang="ko-KR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2025</a:t>
            </a:r>
            <a:r>
              <a:rPr lang="ko-KR" altLang="en-US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학년도 학교 </a:t>
            </a:r>
            <a:r>
              <a:rPr lang="ko-KR" altLang="en-US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학부모회</a:t>
            </a:r>
            <a:r>
              <a:rPr lang="ko-KR" altLang="en-US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 </a:t>
            </a:r>
            <a:endParaRPr lang="ko-KR" altLang="en-US" sz="4200" b="0" i="0" u="none" strike="noStrike" spc="100">
              <a:solidFill>
                <a:srgbClr val="ffffff">
                  <a:alpha val="80000"/>
                </a:srgbClr>
              </a:solidFill>
              <a:latin typeface="HY헤드라인M"/>
              <a:ea typeface="HY헤드라인M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2780" t="28140" r="2690" b="28310"/>
          <a:stretch>
            <a:fillRect/>
          </a:stretch>
        </p:blipFill>
        <p:spPr>
          <a:xfrm>
            <a:off x="13277850" y="152400"/>
            <a:ext cx="4857750" cy="952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0" y="0"/>
            <a:ext cx="18288000" cy="190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066800" y="3048000"/>
            <a:ext cx="2235200" cy="6477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95449"/>
              </a:lnSpc>
              <a:defRPr/>
            </a:pPr>
            <a:r>
              <a:rPr lang="en-US" sz="2500" b="0" i="0" u="none" strike="noStrike">
                <a:solidFill>
                  <a:srgbClr val="001ca0"/>
                </a:solidFill>
                <a:latin typeface="HY헤드라인M"/>
                <a:ea typeface="HY헤드라인M"/>
                <a:cs typeface="함초롬돋움"/>
              </a:rPr>
              <a:t>Contents</a:t>
            </a:r>
            <a:endParaRPr lang="en-US" sz="2500" b="0" i="0" u="none" strike="noStrike">
              <a:solidFill>
                <a:srgbClr val="001ca0"/>
              </a:solidFill>
              <a:latin typeface="HY헤드라인M"/>
              <a:ea typeface="HY헤드라인M"/>
              <a:cs typeface="함초롬돋움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965200" y="1892300"/>
            <a:ext cx="2616200" cy="9779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74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순 서</a:t>
            </a:r>
            <a:endParaRPr lang="ko-KR" altLang="en-US" sz="74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id="7" name="Picture 7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9144000" y="850899"/>
            <a:ext cx="63500" cy="12573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9372600" y="838199"/>
            <a:ext cx="4419600" cy="495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99600"/>
              </a:lnSpc>
              <a:defRPr/>
            </a:pPr>
            <a:r>
              <a:rPr lang="ko-KR" altLang="en-US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개회 </a:t>
            </a:r>
            <a:endParaRPr lang="ko-KR" altLang="en-US" sz="2800" b="1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296400" y="1562099"/>
            <a:ext cx="4394200" cy="6477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성원 확인 및 개회 선언</a:t>
            </a:r>
            <a:endParaRPr lang="ko-KR" altLang="en-US" sz="2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3804901" y="800099"/>
            <a:ext cx="3873499" cy="3810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r">
              <a:lnSpc>
                <a:spcPct val="95449"/>
              </a:lnSpc>
              <a:defRPr/>
            </a:pPr>
            <a:r>
              <a:rPr lang="ko-KR" altLang="en-US" sz="2200" b="0" i="0" u="none" strike="noStrike">
                <a:solidFill>
                  <a:srgbClr val="787878"/>
                </a:solidFill>
                <a:latin typeface="HY헤드라인M"/>
                <a:ea typeface="HY헤드라인M"/>
              </a:rPr>
              <a:t>진행</a:t>
            </a:r>
            <a:r>
              <a:rPr lang="en-US" altLang="ko-KR" sz="2200" b="0" i="0" u="none" strike="noStrike">
                <a:solidFill>
                  <a:srgbClr val="787878"/>
                </a:solidFill>
                <a:latin typeface="HY헤드라인M"/>
                <a:ea typeface="HY헤드라인M"/>
              </a:rPr>
              <a:t>:</a:t>
            </a:r>
            <a:r>
              <a:rPr lang="ko-KR" altLang="en-US" sz="2200" b="0" i="0" u="none" strike="noStrike">
                <a:solidFill>
                  <a:srgbClr val="787878"/>
                </a:solidFill>
                <a:latin typeface="HY헤드라인M"/>
                <a:ea typeface="HY헤드라인M"/>
              </a:rPr>
              <a:t> </a:t>
            </a:r>
            <a:r>
              <a:rPr lang="en-US" altLang="ko-KR" sz="2200" b="0" i="0" u="none" strike="noStrike">
                <a:solidFill>
                  <a:srgbClr val="787878"/>
                </a:solidFill>
                <a:latin typeface="HY헤드라인M"/>
                <a:ea typeface="HY헤드라인M"/>
              </a:rPr>
              <a:t>2025</a:t>
            </a:r>
            <a:r>
              <a:rPr lang="ko-KR" altLang="en-US" sz="2200" b="0" i="0" u="none" strike="noStrike">
                <a:solidFill>
                  <a:srgbClr val="787878"/>
                </a:solidFill>
                <a:latin typeface="HY헤드라인M"/>
                <a:ea typeface="HY헤드라인M"/>
              </a:rPr>
              <a:t>학년도 학부모회장</a:t>
            </a:r>
            <a:endParaRPr lang="ko-KR" altLang="en-US" sz="2200" b="0" i="0" u="none" strike="noStrike">
              <a:solidFill>
                <a:srgbClr val="787878"/>
              </a:solidFill>
              <a:latin typeface="HY헤드라인M"/>
              <a:ea typeface="HY헤드라인M"/>
            </a:endParaRPr>
          </a:p>
        </p:txBody>
      </p: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id="12" name="Picture 1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9144000" y="2425700"/>
            <a:ext cx="63500" cy="12573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9347200" y="2413000"/>
            <a:ext cx="4419600" cy="495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99600"/>
              </a:lnSpc>
              <a:defRPr/>
            </a:pPr>
            <a:r>
              <a:rPr lang="ko-KR" altLang="en-US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국민의례 </a:t>
            </a:r>
            <a:endParaRPr lang="ko-KR" altLang="en-US" sz="2800" b="1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9347200" y="3162300"/>
            <a:ext cx="4394200" cy="6477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en-US" sz="1800" b="0" i="0" u="none" strike="noStrike">
                <a:solidFill>
                  <a:srgbClr val="595959"/>
                </a:solidFill>
                <a:latin typeface="Gmarket Sans Medium"/>
              </a:rPr>
              <a:t>.</a:t>
            </a:r>
            <a:endParaRPr lang="en-US" sz="1800" b="0" i="0" u="none" strike="noStrike">
              <a:solidFill>
                <a:srgbClr val="595959"/>
              </a:solidFill>
              <a:latin typeface="Gmarket Sans Medium"/>
            </a:endParaRPr>
          </a:p>
        </p:txBody>
      </p:sp>
      <p:grpSp>
        <p:nvGrpSpPr>
          <p:cNvPr name="Group 16" id="1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id="17" name="Picture 1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9144000" y="4013200"/>
            <a:ext cx="63500" cy="1257300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9347200" y="4000500"/>
            <a:ext cx="4419600" cy="495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99600"/>
              </a:lnSpc>
              <a:defRPr/>
            </a:pPr>
            <a:r>
              <a:rPr lang="ko-KR" altLang="en-US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총회 회의록 작성자 선임</a:t>
            </a:r>
            <a:r>
              <a:rPr lang="ko-KR" altLang="en-US" sz="2800" b="1" i="0" u="none" strike="noStrike">
                <a:solidFill>
                  <a:srgbClr val="091c78"/>
                </a:solidFill>
                <a:ea typeface="Gmarket Sans Medium"/>
              </a:rPr>
              <a:t> </a:t>
            </a:r>
            <a:endParaRPr lang="ko-KR" altLang="en-US" sz="2800" b="1" i="0" u="none" strike="noStrike">
              <a:solidFill>
                <a:srgbClr val="091c78"/>
              </a:solidFill>
              <a:ea typeface="Gmarket Sans Medium"/>
            </a:endParaRPr>
          </a:p>
        </p:txBody>
      </p:sp>
      <p:grpSp>
        <p:nvGrpSpPr>
          <p:cNvPr name="Group 21" id="2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id="22" name="Picture 22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9144000" y="5588000"/>
            <a:ext cx="63500" cy="1257300"/>
          </a:xfrm>
          <a:prstGeom prst="rect">
            <a:avLst/>
          </a:prstGeom>
        </p:spPr>
      </p:pic>
      <p:sp>
        <p:nvSpPr>
          <p:cNvPr id="23" name="TextBox 23"/>
          <p:cNvSpPr txBox="1"/>
          <p:nvPr/>
        </p:nvSpPr>
        <p:spPr>
          <a:xfrm>
            <a:off x="9347200" y="5575300"/>
            <a:ext cx="4419600" cy="495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99600"/>
              </a:lnSpc>
              <a:defRPr/>
            </a:pPr>
            <a:r>
              <a:rPr lang="ko-KR" altLang="en-US" sz="2800" b="0" i="0" u="none" strike="noStrike">
                <a:solidFill>
                  <a:srgbClr val="091c78"/>
                </a:solidFill>
                <a:ea typeface="Gmarket Sans Medium"/>
              </a:rPr>
              <a:t> </a:t>
            </a:r>
            <a:endParaRPr lang="ko-KR" altLang="en-US" sz="2800" b="0" i="0" u="none" strike="noStrike">
              <a:solidFill>
                <a:srgbClr val="091c78"/>
              </a:solidFill>
              <a:ea typeface="Gmarket Sans Medium"/>
            </a:endParaRPr>
          </a:p>
        </p:txBody>
      </p:sp>
      <p:grpSp>
        <p:nvGrpSpPr>
          <p:cNvPr name="Group 26" id="2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sp>
        <p:nvSpPr>
          <p:cNvPr id="33" name="TextBox 13"/>
          <p:cNvSpPr txBox="1"/>
          <p:nvPr/>
        </p:nvSpPr>
        <p:spPr>
          <a:xfrm>
            <a:off x="9372600" y="3086100"/>
            <a:ext cx="6477000" cy="495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99600"/>
              </a:lnSpc>
              <a:defRPr/>
            </a:pPr>
            <a:r>
              <a:rPr lang="ko-KR" altLang="en-US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학교</a:t>
            </a:r>
            <a:r>
              <a:rPr lang="en-US" altLang="ko-KR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(</a:t>
            </a:r>
            <a:r>
              <a:rPr lang="ko-KR" altLang="en-US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원</a:t>
            </a:r>
            <a:r>
              <a:rPr lang="en-US" altLang="ko-KR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)</a:t>
            </a:r>
            <a:r>
              <a:rPr lang="ko-KR" altLang="en-US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장 및 전년도 학부모회장 인사 </a:t>
            </a:r>
            <a:endParaRPr lang="ko-KR" altLang="en-US" sz="2800" b="1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34" name="TextBox 18"/>
          <p:cNvSpPr txBox="1"/>
          <p:nvPr/>
        </p:nvSpPr>
        <p:spPr>
          <a:xfrm>
            <a:off x="9372600" y="4648200"/>
            <a:ext cx="4419600" cy="495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99600"/>
              </a:lnSpc>
              <a:defRPr/>
            </a:pPr>
            <a:r>
              <a:rPr lang="ko-KR" altLang="en-US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총회 안건 안내 및 확정</a:t>
            </a:r>
            <a:r>
              <a:rPr lang="ko-KR" altLang="en-US" sz="2800" b="1" i="0" u="none" strike="noStrike">
                <a:solidFill>
                  <a:srgbClr val="091c78"/>
                </a:solidFill>
                <a:ea typeface="Gmarket Sans Medium"/>
              </a:rPr>
              <a:t> </a:t>
            </a:r>
            <a:endParaRPr lang="ko-KR" altLang="en-US" sz="2800" b="1" i="0" u="none" strike="noStrike">
              <a:solidFill>
                <a:srgbClr val="091c78"/>
              </a:solidFill>
              <a:ea typeface="Gmarket Sans Medium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9372600" y="5600700"/>
            <a:ext cx="4419600" cy="495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99600"/>
              </a:lnSpc>
              <a:defRPr/>
            </a:pPr>
            <a:r>
              <a:rPr lang="ko-KR" altLang="en-US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보고 안건 </a:t>
            </a:r>
            <a:r>
              <a:rPr lang="ko-KR" altLang="en-US" sz="2800" b="1" i="0" u="none" strike="noStrike">
                <a:solidFill>
                  <a:srgbClr val="091c78"/>
                </a:solidFill>
                <a:ea typeface="Gmarket Sans Medium"/>
              </a:rPr>
              <a:t> </a:t>
            </a:r>
            <a:endParaRPr lang="ko-KR" altLang="en-US" sz="2800" b="1" i="0" u="none" strike="noStrike">
              <a:solidFill>
                <a:srgbClr val="091c78"/>
              </a:solidFill>
              <a:ea typeface="Gmarket Sans Medium"/>
            </a:endParaRPr>
          </a:p>
        </p:txBody>
      </p:sp>
      <p:sp>
        <p:nvSpPr>
          <p:cNvPr id="36" name="TextBox 9"/>
          <p:cNvSpPr txBox="1"/>
          <p:nvPr/>
        </p:nvSpPr>
        <p:spPr>
          <a:xfrm>
            <a:off x="9372600" y="6172200"/>
            <a:ext cx="7848600" cy="6477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2025</a:t>
            </a:r>
            <a:r>
              <a:rPr lang="ko-KR" altLang="en-US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학년도 학교 학부모회 활동 및 예산집행 결과보고</a:t>
            </a: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(</a:t>
            </a:r>
            <a:r>
              <a:rPr lang="ko-KR" altLang="en-US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부회장</a:t>
            </a: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)</a:t>
            </a:r>
            <a:endParaRPr lang="en-US" altLang="ko-KR" sz="2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2025</a:t>
            </a:r>
            <a:r>
              <a:rPr lang="ko-KR" altLang="en-US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학년도 학교 학부모회 감사 결과보고</a:t>
            </a: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(</a:t>
            </a:r>
            <a:r>
              <a:rPr lang="ko-KR" altLang="en-US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감사</a:t>
            </a: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)</a:t>
            </a:r>
            <a:endParaRPr lang="en-US" altLang="ko-KR" sz="2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9372601" y="7162799"/>
            <a:ext cx="4419600" cy="495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99600"/>
              </a:lnSpc>
              <a:defRPr/>
            </a:pPr>
            <a:r>
              <a:rPr lang="ko-KR" altLang="en-US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의결 안건 </a:t>
            </a:r>
            <a:r>
              <a:rPr lang="ko-KR" altLang="en-US" sz="2800" b="1" i="0" u="none" strike="noStrike">
                <a:solidFill>
                  <a:srgbClr val="091c78"/>
                </a:solidFill>
                <a:ea typeface="Gmarket Sans Medium"/>
              </a:rPr>
              <a:t> </a:t>
            </a:r>
            <a:endParaRPr lang="ko-KR" altLang="en-US" sz="2800" b="1" i="0" u="none" strike="noStrike">
              <a:solidFill>
                <a:srgbClr val="091c78"/>
              </a:solidFill>
              <a:ea typeface="Gmarket Sans Medium"/>
            </a:endParaRPr>
          </a:p>
        </p:txBody>
      </p:sp>
      <p:sp>
        <p:nvSpPr>
          <p:cNvPr id="38" name="TextBox 9"/>
          <p:cNvSpPr txBox="1"/>
          <p:nvPr/>
        </p:nvSpPr>
        <p:spPr>
          <a:xfrm>
            <a:off x="9372600" y="7924800"/>
            <a:ext cx="7391400" cy="6477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2026</a:t>
            </a:r>
            <a:r>
              <a:rPr lang="ko-KR" altLang="en-US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 학교 학부모회 임원 선출</a:t>
            </a: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(</a:t>
            </a:r>
            <a:r>
              <a:rPr lang="ko-KR" altLang="en-US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임원선출관리위원장</a:t>
            </a: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)</a:t>
            </a:r>
            <a:endParaRPr lang="en-US" altLang="ko-KR" sz="2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2026</a:t>
            </a:r>
            <a:r>
              <a:rPr lang="ko-KR" altLang="en-US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 학교운영위원회 학부모위원 선출</a:t>
            </a: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(</a:t>
            </a:r>
            <a:r>
              <a:rPr lang="ko-KR" altLang="en-US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학부모위원선출위원장</a:t>
            </a: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)</a:t>
            </a:r>
            <a:endParaRPr lang="en-US" altLang="ko-KR" sz="2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2026</a:t>
            </a:r>
            <a:r>
              <a:rPr lang="ko-KR" altLang="en-US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 학교 학부모회 활동 계획</a:t>
            </a: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(</a:t>
            </a:r>
            <a:r>
              <a:rPr lang="ko-KR" altLang="en-US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안</a:t>
            </a: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)(</a:t>
            </a:r>
            <a:r>
              <a:rPr lang="ko-KR" altLang="en-US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학부모회장</a:t>
            </a:r>
            <a:r>
              <a:rPr lang="en-US" altLang="ko-KR" sz="2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)</a:t>
            </a:r>
            <a:endParaRPr lang="en-US" altLang="ko-KR" sz="2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</p:txBody>
      </p:sp>
      <p:grpSp>
        <p:nvGrpSpPr>
          <p:cNvPr id="40" name=""/>
          <p:cNvGrpSpPr/>
          <p:nvPr/>
        </p:nvGrpSpPr>
        <p:grpSpPr>
          <a:xfrm rot="0">
            <a:off x="9144000" y="7162800"/>
            <a:ext cx="63500" cy="1638300"/>
            <a:chOff x="9144000" y="7162800"/>
            <a:chExt cx="63500" cy="1638300"/>
          </a:xfrm>
        </p:grpSpPr>
        <p:pic>
          <p:nvPicPr>
            <p:cNvPr id="27" name="Picture 27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>
              <a:off x="9144000" y="7162800"/>
              <a:ext cx="63500" cy="1257300"/>
            </a:xfrm>
            <a:prstGeom prst="rect">
              <a:avLst/>
            </a:prstGeom>
          </p:spPr>
        </p:pic>
        <p:pic>
          <p:nvPicPr>
            <p:cNvPr id="39" name="Picture 22"/>
            <p:cNvPicPr>
              <a:picLocks noChangeAspect="1"/>
            </p:cNvPicPr>
            <p:nvPr/>
          </p:nvPicPr>
          <p:blipFill rotWithShape="1">
            <a:blip r:embed="rId9"/>
            <a:stretch>
              <a:fillRect/>
            </a:stretch>
          </p:blipFill>
          <p:spPr>
            <a:xfrm>
              <a:off x="9144000" y="7543800"/>
              <a:ext cx="63500" cy="1257300"/>
            </a:xfrm>
            <a:prstGeom prst="rect">
              <a:avLst/>
            </a:prstGeom>
          </p:spPr>
        </p:pic>
      </p:grpSp>
      <p:sp>
        <p:nvSpPr>
          <p:cNvPr id="42" name="TextBox 8"/>
          <p:cNvSpPr txBox="1"/>
          <p:nvPr/>
        </p:nvSpPr>
        <p:spPr>
          <a:xfrm>
            <a:off x="9340850" y="9144000"/>
            <a:ext cx="4419600" cy="495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99600"/>
              </a:lnSpc>
              <a:defRPr/>
            </a:pPr>
            <a:r>
              <a:rPr lang="ko-KR" altLang="en-US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폐회 </a:t>
            </a:r>
            <a:endParaRPr lang="ko-KR" altLang="en-US" sz="2800" b="1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grpSp>
        <p:nvGrpSpPr>
          <p:cNvPr id="45" name=""/>
          <p:cNvGrpSpPr/>
          <p:nvPr/>
        </p:nvGrpSpPr>
        <p:grpSpPr>
          <a:xfrm rot="0">
            <a:off x="8839200" y="9156700"/>
            <a:ext cx="4419600" cy="1130300"/>
            <a:chOff x="8839200" y="9156700"/>
            <a:chExt cx="4419600" cy="1130300"/>
          </a:xfrm>
        </p:grpSpPr>
        <p:pic>
          <p:nvPicPr>
            <p:cNvPr id="41" name="Picture 7"/>
            <p:cNvPicPr>
              <a:picLocks noChangeAspect="1"/>
            </p:cNvPicPr>
            <p:nvPr/>
          </p:nvPicPr>
          <p:blipFill rotWithShape="1">
            <a:blip r:embed="rId10"/>
            <a:stretch>
              <a:fillRect/>
            </a:stretch>
          </p:blipFill>
          <p:spPr>
            <a:xfrm>
              <a:off x="9144000" y="9156700"/>
              <a:ext cx="57085" cy="1130300"/>
            </a:xfrm>
            <a:prstGeom prst="rect">
              <a:avLst/>
            </a:prstGeom>
          </p:spPr>
        </p:pic>
        <p:sp>
          <p:nvSpPr>
            <p:cNvPr id="44" name="TextBox 8"/>
            <p:cNvSpPr txBox="1"/>
            <p:nvPr/>
          </p:nvSpPr>
          <p:spPr>
            <a:xfrm>
              <a:off x="8839200" y="9791700"/>
              <a:ext cx="4419600" cy="495300"/>
            </a:xfrm>
            <a:prstGeom prst="rect">
              <a:avLst/>
            </a:prstGeom>
            <a:solidFill>
              <a:schemeClr val="lt1"/>
            </a:solidFill>
          </p:spPr>
          <p:txBody>
            <a:bodyPr lIns="0" tIns="0" rIns="0" bIns="0" anchor="ctr"/>
            <a:lstStyle/>
            <a:p>
              <a:pPr lvl="0" algn="l">
                <a:lnSpc>
                  <a:spcPct val="99600"/>
                </a:lnSpc>
                <a:defRPr/>
              </a:pPr>
              <a:endParaRPr lang="ko-KR" altLang="en-US" sz="2800" b="1" i="0" u="none" strike="noStrike">
                <a:solidFill>
                  <a:srgbClr val="091c78"/>
                </a:solidFill>
                <a:latin typeface="HY헤드라인M"/>
                <a:ea typeface="HY헤드라인M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5143500"/>
            <a:ext cx="18288000" cy="51435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406900" y="2641600"/>
            <a:ext cx="10147300" cy="25019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r>
              <a:rPr lang="ko-KR" altLang="en-US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개    회</a:t>
            </a:r>
            <a:endParaRPr lang="ko-KR" altLang="en-US" sz="100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019800" y="7886699"/>
            <a:ext cx="6934200" cy="17526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95449"/>
              </a:lnSpc>
              <a:defRPr/>
            </a:pPr>
            <a:r>
              <a:rPr lang="en-US" altLang="ko-KR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OO</a:t>
            </a:r>
            <a:r>
              <a:rPr lang="ko-KR" altLang="en-US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학교 학부모회 총회</a:t>
            </a:r>
            <a:r>
              <a:rPr lang="ko-KR" altLang="en-US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 </a:t>
            </a:r>
            <a:endParaRPr lang="ko-KR" altLang="en-US" sz="4200" b="0" i="0" u="none" strike="noStrike" spc="100">
              <a:solidFill>
                <a:srgbClr val="ffffff">
                  <a:alpha val="80000"/>
                </a:srgbClr>
              </a:solidFill>
              <a:latin typeface="HY헤드라인M"/>
              <a:ea typeface="HY헤드라인M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2780" t="28140" r="2690" b="28310"/>
          <a:stretch>
            <a:fillRect/>
          </a:stretch>
        </p:blipFill>
        <p:spPr>
          <a:xfrm>
            <a:off x="13277850" y="152400"/>
            <a:ext cx="485775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717999"/>
      </p:ext>
    </p:extLst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5143500"/>
            <a:ext cx="18288000" cy="51435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406900" y="2641600"/>
            <a:ext cx="10147300" cy="25019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r>
              <a:rPr lang="ko-KR" altLang="en-US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국 민 의 례</a:t>
            </a:r>
            <a:endParaRPr lang="ko-KR" altLang="en-US" sz="100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019800" y="7886699"/>
            <a:ext cx="6934200" cy="17526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95449"/>
              </a:lnSpc>
              <a:defRPr/>
            </a:pPr>
            <a:r>
              <a:rPr lang="en-US" altLang="ko-KR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OO</a:t>
            </a:r>
            <a:r>
              <a:rPr lang="ko-KR" altLang="en-US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학교 학부모회 총회</a:t>
            </a:r>
            <a:r>
              <a:rPr lang="ko-KR" altLang="en-US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 </a:t>
            </a:r>
            <a:endParaRPr lang="ko-KR" altLang="en-US" sz="4200" b="0" i="0" u="none" strike="noStrike" spc="100">
              <a:solidFill>
                <a:srgbClr val="ffffff">
                  <a:alpha val="80000"/>
                </a:srgbClr>
              </a:solidFill>
              <a:latin typeface="HY헤드라인M"/>
              <a:ea typeface="HY헤드라인M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2780" t="28140" r="2690" b="28310"/>
          <a:stretch>
            <a:fillRect/>
          </a:stretch>
        </p:blipFill>
        <p:spPr>
          <a:xfrm>
            <a:off x="13277850" y="152400"/>
            <a:ext cx="485775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753803"/>
      </p:ext>
    </p:extLst>
  </p:cSld>
  <p:clrMapOvr>
    <a:masterClrMapping/>
  </p:clrMapOvr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5143500"/>
            <a:ext cx="18288000" cy="51435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133600" y="2641600"/>
            <a:ext cx="14630400" cy="25019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r>
              <a:rPr lang="ko-KR" altLang="en-US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교</a:t>
            </a:r>
            <a:r>
              <a:rPr lang="en-US" altLang="ko-KR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(</a:t>
            </a:r>
            <a:r>
              <a:rPr lang="ko-KR" altLang="en-US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원</a:t>
            </a:r>
            <a:r>
              <a:rPr lang="en-US" altLang="ko-KR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]</a:t>
            </a:r>
            <a:r>
              <a:rPr lang="ko-KR" altLang="en-US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장 선생님 인사</a:t>
            </a:r>
            <a:endParaRPr lang="ko-KR" altLang="en-US" sz="100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019800" y="7886699"/>
            <a:ext cx="6934200" cy="17526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95449"/>
              </a:lnSpc>
              <a:defRPr/>
            </a:pPr>
            <a:r>
              <a:rPr lang="en-US" altLang="ko-KR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OO</a:t>
            </a:r>
            <a:r>
              <a:rPr lang="ko-KR" altLang="en-US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학교 학부모회 총회</a:t>
            </a:r>
            <a:r>
              <a:rPr lang="ko-KR" altLang="en-US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 </a:t>
            </a:r>
            <a:endParaRPr lang="ko-KR" altLang="en-US" sz="4200" b="0" i="0" u="none" strike="noStrike" spc="100">
              <a:solidFill>
                <a:srgbClr val="ffffff">
                  <a:alpha val="80000"/>
                </a:srgbClr>
              </a:solidFill>
              <a:latin typeface="HY헤드라인M"/>
              <a:ea typeface="HY헤드라인M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2780" t="28140" r="2690" b="28310"/>
          <a:stretch>
            <a:fillRect/>
          </a:stretch>
        </p:blipFill>
        <p:spPr>
          <a:xfrm>
            <a:off x="13277850" y="152400"/>
            <a:ext cx="485775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178955"/>
      </p:ext>
    </p:extLst>
  </p:cSld>
  <p:clrMapOvr>
    <a:masterClrMapping/>
  </p:clrMapOvr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5143500"/>
            <a:ext cx="18288000" cy="51435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447800" y="2641600"/>
            <a:ext cx="15925800" cy="25019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r>
              <a:rPr lang="en-US" altLang="ko-KR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2025</a:t>
            </a:r>
            <a:r>
              <a:rPr lang="ko-KR" altLang="en-US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학교 학부모회장 인사</a:t>
            </a:r>
            <a:endParaRPr lang="ko-KR" altLang="en-US" sz="100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019800" y="7886699"/>
            <a:ext cx="6934200" cy="17526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95449"/>
              </a:lnSpc>
              <a:defRPr/>
            </a:pPr>
            <a:r>
              <a:rPr lang="en-US" altLang="ko-KR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OO</a:t>
            </a:r>
            <a:r>
              <a:rPr lang="ko-KR" altLang="en-US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학교 학부모회 총회</a:t>
            </a:r>
            <a:r>
              <a:rPr lang="ko-KR" altLang="en-US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 </a:t>
            </a:r>
            <a:endParaRPr lang="ko-KR" altLang="en-US" sz="4200" b="0" i="0" u="none" strike="noStrike" spc="100">
              <a:solidFill>
                <a:srgbClr val="ffffff">
                  <a:alpha val="80000"/>
                </a:srgbClr>
              </a:solidFill>
              <a:latin typeface="HY헤드라인M"/>
              <a:ea typeface="HY헤드라인M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2780" t="28140" r="2690" b="28310"/>
          <a:stretch>
            <a:fillRect/>
          </a:stretch>
        </p:blipFill>
        <p:spPr>
          <a:xfrm>
            <a:off x="13277850" y="152400"/>
            <a:ext cx="485775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256798"/>
      </p:ext>
    </p:extLst>
  </p:cSld>
  <p:clrMapOvr>
    <a:masterClrMapping/>
  </p:clrMapOvr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5143500"/>
            <a:ext cx="18288000" cy="51435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447800" y="2641600"/>
            <a:ext cx="15925800" cy="25019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r>
              <a:rPr lang="ko-KR" altLang="en-US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회의록 작성자 선임</a:t>
            </a:r>
            <a:endParaRPr lang="ko-KR" altLang="en-US" sz="100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019800" y="7886699"/>
            <a:ext cx="6934200" cy="17526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95449"/>
              </a:lnSpc>
              <a:defRPr/>
            </a:pPr>
            <a:r>
              <a:rPr lang="en-US" altLang="ko-KR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OO</a:t>
            </a:r>
            <a:r>
              <a:rPr lang="ko-KR" altLang="en-US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학교 학부모회 총회</a:t>
            </a:r>
            <a:r>
              <a:rPr lang="ko-KR" altLang="en-US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 </a:t>
            </a:r>
            <a:endParaRPr lang="ko-KR" altLang="en-US" sz="4200" b="0" i="0" u="none" strike="noStrike" spc="100">
              <a:solidFill>
                <a:srgbClr val="ffffff">
                  <a:alpha val="80000"/>
                </a:srgbClr>
              </a:solidFill>
              <a:latin typeface="HY헤드라인M"/>
              <a:ea typeface="HY헤드라인M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2780" t="28140" r="2690" b="28310"/>
          <a:stretch>
            <a:fillRect/>
          </a:stretch>
        </p:blipFill>
        <p:spPr>
          <a:xfrm>
            <a:off x="13277850" y="152400"/>
            <a:ext cx="485775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832123"/>
      </p:ext>
    </p:extLst>
  </p:cSld>
  <p:clrMapOvr>
    <a:masterClrMapping/>
  </p:clrMapOvr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905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965199" y="2336800"/>
            <a:ext cx="2616200" cy="9779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74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안 건</a:t>
            </a:r>
            <a:endParaRPr lang="ko-KR" altLang="en-US" sz="74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ko-KR" altLang="en-US" sz="74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안 내</a:t>
            </a:r>
            <a:endParaRPr lang="ko-KR" altLang="en-US" sz="74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grpSp>
        <p:nvGrpSpPr>
          <p:cNvPr id="6" name="Group 6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1" name="Group 11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6" name="Group 16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1" name="Group 21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pic>
        <p:nvPicPr>
          <p:cNvPr id="22" name="Picture 22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7556500" y="1866900"/>
            <a:ext cx="63500" cy="1257300"/>
          </a:xfrm>
          <a:prstGeom prst="rect">
            <a:avLst/>
          </a:prstGeom>
        </p:spPr>
      </p:pic>
      <p:grpSp>
        <p:nvGrpSpPr>
          <p:cNvPr id="26" name="Group 26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sp>
        <p:nvSpPr>
          <p:cNvPr id="35" name="TextBox 18"/>
          <p:cNvSpPr txBox="1"/>
          <p:nvPr/>
        </p:nvSpPr>
        <p:spPr>
          <a:xfrm>
            <a:off x="7848600" y="2209800"/>
            <a:ext cx="4419600" cy="495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99600"/>
              </a:lnSpc>
              <a:defRPr/>
            </a:pPr>
            <a:r>
              <a:rPr lang="ko-KR" altLang="en-US" sz="50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보고 안건 </a:t>
            </a:r>
            <a:r>
              <a:rPr lang="ko-KR" altLang="en-US" sz="5000" b="1" i="0" u="none" strike="noStrike">
                <a:solidFill>
                  <a:srgbClr val="091c78"/>
                </a:solidFill>
                <a:ea typeface="Gmarket Sans Medium"/>
              </a:rPr>
              <a:t> </a:t>
            </a:r>
            <a:endParaRPr lang="ko-KR" altLang="en-US" sz="5000" b="1" i="0" u="none" strike="noStrike">
              <a:solidFill>
                <a:srgbClr val="091c78"/>
              </a:solidFill>
              <a:ea typeface="Gmarket Sans Medium"/>
            </a:endParaRPr>
          </a:p>
        </p:txBody>
      </p:sp>
      <p:sp>
        <p:nvSpPr>
          <p:cNvPr id="36" name="TextBox 9"/>
          <p:cNvSpPr txBox="1"/>
          <p:nvPr/>
        </p:nvSpPr>
        <p:spPr>
          <a:xfrm>
            <a:off x="7848600" y="4038600"/>
            <a:ext cx="10439400" cy="6477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en-US" altLang="ko-KR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1.</a:t>
            </a:r>
            <a:r>
              <a:rPr lang="ko-KR" altLang="en-US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 </a:t>
            </a:r>
            <a:r>
              <a:rPr lang="en-US" altLang="ko-KR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2025</a:t>
            </a:r>
            <a:r>
              <a:rPr lang="ko-KR" altLang="en-US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학년도 학교 학부모회 활동 및 예산집행 결과보고</a:t>
            </a:r>
            <a:endParaRPr lang="ko-KR" altLang="en-US" sz="3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endParaRPr lang="en-US" altLang="ko-KR" sz="3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2.</a:t>
            </a:r>
            <a:r>
              <a:rPr lang="ko-KR" altLang="en-US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 </a:t>
            </a:r>
            <a:r>
              <a:rPr lang="en-US" altLang="ko-KR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2025</a:t>
            </a:r>
            <a:r>
              <a:rPr lang="ko-KR" altLang="en-US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학년도 학교 학부모회 감사 결과보고</a:t>
            </a:r>
            <a:endParaRPr lang="ko-KR" altLang="en-US" sz="3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</p:txBody>
      </p:sp>
      <p:pic>
        <p:nvPicPr>
          <p:cNvPr id="47" name="Picture 2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7556501" y="5715000"/>
            <a:ext cx="63500" cy="1257300"/>
          </a:xfrm>
          <a:prstGeom prst="rect">
            <a:avLst/>
          </a:prstGeom>
        </p:spPr>
      </p:pic>
      <p:sp>
        <p:nvSpPr>
          <p:cNvPr id="48" name="TextBox 18"/>
          <p:cNvSpPr txBox="1"/>
          <p:nvPr/>
        </p:nvSpPr>
        <p:spPr>
          <a:xfrm>
            <a:off x="7848601" y="6057900"/>
            <a:ext cx="4419600" cy="495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99600"/>
              </a:lnSpc>
              <a:defRPr/>
            </a:pPr>
            <a:r>
              <a:rPr lang="ko-KR" altLang="en-US" sz="5000" b="1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의결 안건 </a:t>
            </a:r>
            <a:r>
              <a:rPr lang="ko-KR" altLang="en-US" sz="5000" b="1" i="0" u="none" strike="noStrike">
                <a:solidFill>
                  <a:srgbClr val="091c78"/>
                </a:solidFill>
                <a:ea typeface="Gmarket Sans Medium"/>
              </a:rPr>
              <a:t> </a:t>
            </a:r>
            <a:endParaRPr lang="ko-KR" altLang="en-US" sz="5000" b="1" i="0" u="none" strike="noStrike">
              <a:solidFill>
                <a:srgbClr val="091c78"/>
              </a:solidFill>
              <a:ea typeface="Gmarket Sans Medium"/>
            </a:endParaRPr>
          </a:p>
        </p:txBody>
      </p:sp>
      <p:sp>
        <p:nvSpPr>
          <p:cNvPr id="49" name="TextBox 9"/>
          <p:cNvSpPr txBox="1"/>
          <p:nvPr/>
        </p:nvSpPr>
        <p:spPr>
          <a:xfrm>
            <a:off x="7848601" y="8191500"/>
            <a:ext cx="10439400" cy="6477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en-US" altLang="ko-KR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3.</a:t>
            </a:r>
            <a:r>
              <a:rPr lang="ko-KR" altLang="en-US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 </a:t>
            </a:r>
            <a:r>
              <a:rPr lang="en-US" altLang="ko-KR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2026</a:t>
            </a:r>
            <a:r>
              <a:rPr lang="ko-KR" altLang="en-US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학년도 학교 학부모회 임원 선출</a:t>
            </a:r>
            <a:endParaRPr lang="ko-KR" altLang="en-US" sz="3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endParaRPr lang="en-US" altLang="ko-KR" sz="3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4.</a:t>
            </a:r>
            <a:r>
              <a:rPr lang="ko-KR" altLang="en-US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 </a:t>
            </a:r>
            <a:r>
              <a:rPr lang="en-US" altLang="ko-KR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2026</a:t>
            </a:r>
            <a:r>
              <a:rPr lang="ko-KR" altLang="en-US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학년도 학교운영위원회 학부모위원 선출 </a:t>
            </a:r>
            <a:endParaRPr lang="ko-KR" altLang="en-US" sz="3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endParaRPr lang="ko-KR" altLang="en-US" sz="3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5.</a:t>
            </a:r>
            <a:r>
              <a:rPr lang="ko-KR" altLang="en-US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 </a:t>
            </a:r>
            <a:r>
              <a:rPr lang="en-US" altLang="ko-KR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2026</a:t>
            </a:r>
            <a:r>
              <a:rPr lang="ko-KR" altLang="en-US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학년도 학교 학부모회 활동 계획</a:t>
            </a:r>
            <a:r>
              <a:rPr lang="en-US" altLang="ko-KR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(</a:t>
            </a:r>
            <a:r>
              <a:rPr lang="ko-KR" altLang="en-US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안</a:t>
            </a:r>
            <a:r>
              <a:rPr lang="en-US" altLang="ko-KR" sz="3000" b="0" i="0" u="none" strike="noStrike">
                <a:solidFill>
                  <a:srgbClr val="595959"/>
                </a:solidFill>
                <a:latin typeface="HY헤드라인M"/>
                <a:ea typeface="HY헤드라인M"/>
              </a:rPr>
              <a:t>)</a:t>
            </a:r>
            <a:endParaRPr lang="en-US" altLang="ko-KR" sz="3000" b="0" i="0" u="none" strike="noStrike">
              <a:solidFill>
                <a:srgbClr val="595959"/>
              </a:solidFill>
              <a:latin typeface="HY헤드라인M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1321359064"/>
      </p:ext>
    </p:extLst>
  </p:cSld>
  <p:clrMapOvr>
    <a:masterClrMapping/>
  </p:clrMapOvr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0" y="0"/>
            <a:ext cx="18288000" cy="190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965201" y="1257300"/>
            <a:ext cx="4216399" cy="12192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안건 </a:t>
            </a:r>
            <a:r>
              <a:rPr lang="en-US" altLang="ko-KR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1</a:t>
            </a: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5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 rotWithShape="1">
          <a:blip r:embed="rId4">
            <a:alphaModFix amt="17000"/>
          </a:blip>
          <a:stretch>
            <a:fillRect/>
          </a:stretch>
        </p:blipFill>
        <p:spPr>
          <a:xfrm>
            <a:off x="571499" y="2781300"/>
            <a:ext cx="17145000" cy="1828799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id="9" name="Picture 9"/>
          <p:cNvPicPr>
            <a:picLocks noChangeAspect="1"/>
          </p:cNvPicPr>
          <p:nvPr/>
        </p:nvPicPr>
        <p:blipFill rotWithShape="1">
          <a:blip r:embed="rId5">
            <a:alphaModFix amt="7000"/>
          </a:blip>
          <a:stretch>
            <a:fillRect/>
          </a:stretch>
        </p:blipFill>
        <p:spPr>
          <a:xfrm>
            <a:off x="533400" y="5143500"/>
            <a:ext cx="17221200" cy="4953000"/>
          </a:xfrm>
          <a:prstGeom prst="rect">
            <a:avLst/>
          </a:prstGeom>
        </p:spPr>
      </p:pic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5" id="15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8" id="1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22" id="2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25" id="25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sp>
        <p:nvSpPr>
          <p:cNvPr id="29" name="TextBox 4"/>
          <p:cNvSpPr txBox="1"/>
          <p:nvPr/>
        </p:nvSpPr>
        <p:spPr>
          <a:xfrm>
            <a:off x="888999" y="2628900"/>
            <a:ext cx="16865600" cy="12954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2025</a:t>
            </a: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학년도 학교 학부모회 활동 및 예산 집행 결과보고</a:t>
            </a:r>
            <a:endParaRPr lang="ko-KR" altLang="en-US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30" name="TextBox 20"/>
          <p:cNvSpPr txBox="1"/>
          <p:nvPr/>
        </p:nvSpPr>
        <p:spPr>
          <a:xfrm>
            <a:off x="609600" y="5445125"/>
            <a:ext cx="393700" cy="714375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endParaRPr lang="en-US" sz="2800" b="0" i="0" u="none" strike="noStrike">
              <a:solidFill>
                <a:srgbClr val="ffffff"/>
              </a:solidFill>
              <a:latin typeface="Gmarket Sans Medium"/>
            </a:endParaRPr>
          </a:p>
        </p:txBody>
      </p:sp>
      <p:grpSp>
        <p:nvGrpSpPr>
          <p:cNvPr id="35" name="그룹 34"/>
          <p:cNvGrpSpPr/>
          <p:nvPr/>
        </p:nvGrpSpPr>
        <p:grpSpPr>
          <a:xfrm rot="0">
            <a:off x="704850" y="5406628"/>
            <a:ext cx="16878300" cy="803672"/>
            <a:chOff x="571500" y="5372100"/>
            <a:chExt cx="16878300" cy="803672"/>
          </a:xfrm>
        </p:grpSpPr>
        <p:sp>
          <p:nvSpPr>
            <p:cNvPr id="36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2025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학년도 학교 학부모회 활동 주요 내용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37" name="Picture 19"/>
            <p:cNvPicPr>
              <a:picLocks noChangeAspect="1"/>
            </p:cNvPicPr>
            <p:nvPr/>
          </p:nvPicPr>
          <p:blipFill rotWithShape="1">
            <a:blip r:embed="rId6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38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1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 rot="0">
            <a:off x="704850" y="6591300"/>
            <a:ext cx="16878300" cy="803672"/>
            <a:chOff x="571500" y="5372100"/>
            <a:chExt cx="16878300" cy="803672"/>
          </a:xfrm>
        </p:grpSpPr>
        <p:sp>
          <p:nvSpPr>
            <p:cNvPr id="40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2025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학년도 학교 학부모회 활동 주요 내용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1" name="Picture 19"/>
            <p:cNvPicPr>
              <a:picLocks noChangeAspect="1"/>
            </p:cNvPicPr>
            <p:nvPr/>
          </p:nvPicPr>
          <p:blipFill rotWithShape="1">
            <a:blip r:embed="rId7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42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2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 rot="0">
            <a:off x="704850" y="7734300"/>
            <a:ext cx="16878300" cy="803672"/>
            <a:chOff x="571500" y="5372100"/>
            <a:chExt cx="16878300" cy="803672"/>
          </a:xfrm>
        </p:grpSpPr>
        <p:sp>
          <p:nvSpPr>
            <p:cNvPr id="44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2025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학년도 학교 학부모회 활동 주요 내용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5" name="Picture 19"/>
            <p:cNvPicPr>
              <a:picLocks noChangeAspect="1"/>
            </p:cNvPicPr>
            <p:nvPr/>
          </p:nvPicPr>
          <p:blipFill rotWithShape="1">
            <a:blip r:embed="rId8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46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3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 rot="0">
            <a:off x="704850" y="8911828"/>
            <a:ext cx="16878300" cy="803672"/>
            <a:chOff x="571500" y="5372100"/>
            <a:chExt cx="16878300" cy="803672"/>
          </a:xfrm>
        </p:grpSpPr>
        <p:sp>
          <p:nvSpPr>
            <p:cNvPr id="48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2025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학년도 학교 학부모회 활동 주요 내용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9" name="Picture 19"/>
            <p:cNvPicPr>
              <a:picLocks noChangeAspect="1"/>
            </p:cNvPicPr>
            <p:nvPr/>
          </p:nvPicPr>
          <p:blipFill rotWithShape="1">
            <a:blip r:embed="rId9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50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4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90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965201" y="1257300"/>
            <a:ext cx="4216399" cy="12192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안건 </a:t>
            </a:r>
            <a:r>
              <a:rPr lang="en-US" altLang="ko-KR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1</a:t>
            </a: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5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 rotWithShape="1">
          <a:blip r:embed="rId4">
            <a:alphaModFix amt="17000"/>
          </a:blip>
          <a:stretch>
            <a:fillRect/>
          </a:stretch>
        </p:blipFill>
        <p:spPr>
          <a:xfrm>
            <a:off x="571499" y="2781300"/>
            <a:ext cx="17145000" cy="1828799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pic>
        <p:nvPicPr>
          <p:cNvPr id="9" name="Picture 9"/>
          <p:cNvPicPr>
            <a:picLocks noChangeAspect="1"/>
          </p:cNvPicPr>
          <p:nvPr/>
        </p:nvPicPr>
        <p:blipFill rotWithShape="1">
          <a:blip r:embed="rId5">
            <a:alphaModFix amt="7000"/>
          </a:blip>
          <a:stretch>
            <a:fillRect/>
          </a:stretch>
        </p:blipFill>
        <p:spPr>
          <a:xfrm>
            <a:off x="533400" y="5143500"/>
            <a:ext cx="17221200" cy="4953000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5" name="Group 15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8" name="Group 18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2" name="Group 22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5" name="Group 25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sp>
        <p:nvSpPr>
          <p:cNvPr id="29" name="TextBox 4"/>
          <p:cNvSpPr txBox="1"/>
          <p:nvPr/>
        </p:nvSpPr>
        <p:spPr>
          <a:xfrm>
            <a:off x="888999" y="2628900"/>
            <a:ext cx="16865600" cy="12954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2025</a:t>
            </a: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학년도 학교 학부모회 활동 및 예산 집행 결과보고</a:t>
            </a:r>
            <a:endParaRPr lang="ko-KR" altLang="en-US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30" name="TextBox 20"/>
          <p:cNvSpPr txBox="1"/>
          <p:nvPr/>
        </p:nvSpPr>
        <p:spPr>
          <a:xfrm>
            <a:off x="609600" y="5445125"/>
            <a:ext cx="393700" cy="714375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endParaRPr lang="en-US" sz="2800" b="0" i="0" u="none" strike="noStrike">
              <a:solidFill>
                <a:srgbClr val="ffffff"/>
              </a:solidFill>
              <a:latin typeface="Gmarket Sans Medium"/>
            </a:endParaRPr>
          </a:p>
        </p:txBody>
      </p:sp>
      <p:grpSp>
        <p:nvGrpSpPr>
          <p:cNvPr id="35" name="그룹 34"/>
          <p:cNvGrpSpPr/>
          <p:nvPr/>
        </p:nvGrpSpPr>
        <p:grpSpPr>
          <a:xfrm rot="0">
            <a:off x="704850" y="5406628"/>
            <a:ext cx="16878300" cy="803672"/>
            <a:chOff x="571500" y="5372100"/>
            <a:chExt cx="16878300" cy="803672"/>
          </a:xfrm>
        </p:grpSpPr>
        <p:sp>
          <p:nvSpPr>
            <p:cNvPr id="36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사용 예산 내역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37" name="Picture 19"/>
            <p:cNvPicPr>
              <a:picLocks noChangeAspect="1"/>
            </p:cNvPicPr>
            <p:nvPr/>
          </p:nvPicPr>
          <p:blipFill rotWithShape="1">
            <a:blip r:embed="rId6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38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1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 rot="0">
            <a:off x="704850" y="6591300"/>
            <a:ext cx="16878300" cy="803672"/>
            <a:chOff x="571500" y="5372100"/>
            <a:chExt cx="16878300" cy="803672"/>
          </a:xfrm>
        </p:grpSpPr>
        <p:sp>
          <p:nvSpPr>
            <p:cNvPr id="40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사용 예산 내역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1" name="Picture 19"/>
            <p:cNvPicPr>
              <a:picLocks noChangeAspect="1"/>
            </p:cNvPicPr>
            <p:nvPr/>
          </p:nvPicPr>
          <p:blipFill rotWithShape="1">
            <a:blip r:embed="rId7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42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2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 rot="0">
            <a:off x="704850" y="7734300"/>
            <a:ext cx="16878300" cy="803672"/>
            <a:chOff x="571500" y="5372100"/>
            <a:chExt cx="16878300" cy="803672"/>
          </a:xfrm>
        </p:grpSpPr>
        <p:sp>
          <p:nvSpPr>
            <p:cNvPr id="44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사용 예산 내역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5" name="Picture 19"/>
            <p:cNvPicPr>
              <a:picLocks noChangeAspect="1"/>
            </p:cNvPicPr>
            <p:nvPr/>
          </p:nvPicPr>
          <p:blipFill rotWithShape="1">
            <a:blip r:embed="rId8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46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3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 rot="0">
            <a:off x="704850" y="8911828"/>
            <a:ext cx="16878300" cy="803672"/>
            <a:chOff x="571500" y="5372100"/>
            <a:chExt cx="16878300" cy="803672"/>
          </a:xfrm>
        </p:grpSpPr>
        <p:sp>
          <p:nvSpPr>
            <p:cNvPr id="48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사용 예산 내역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9" name="Picture 19"/>
            <p:cNvPicPr>
              <a:picLocks noChangeAspect="1"/>
            </p:cNvPicPr>
            <p:nvPr/>
          </p:nvPicPr>
          <p:blipFill rotWithShape="1">
            <a:blip r:embed="rId9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50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4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4282753"/>
      </p:ext>
    </p:extLst>
  </p:cSld>
  <p:clrMapOvr>
    <a:masterClrMapping/>
  </p:clrMapOvr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90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965201" y="1257300"/>
            <a:ext cx="4216399" cy="12192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안건 </a:t>
            </a:r>
            <a:r>
              <a:rPr lang="en-US" altLang="ko-KR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2</a:t>
            </a: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5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 rotWithShape="1">
          <a:blip r:embed="rId4">
            <a:alphaModFix amt="17000"/>
          </a:blip>
          <a:stretch>
            <a:fillRect/>
          </a:stretch>
        </p:blipFill>
        <p:spPr>
          <a:xfrm>
            <a:off x="571499" y="2781300"/>
            <a:ext cx="17145000" cy="1828799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pic>
        <p:nvPicPr>
          <p:cNvPr id="9" name="Picture 9"/>
          <p:cNvPicPr>
            <a:picLocks noChangeAspect="1"/>
          </p:cNvPicPr>
          <p:nvPr/>
        </p:nvPicPr>
        <p:blipFill rotWithShape="1">
          <a:blip r:embed="rId5">
            <a:alphaModFix amt="7000"/>
          </a:blip>
          <a:stretch>
            <a:fillRect/>
          </a:stretch>
        </p:blipFill>
        <p:spPr>
          <a:xfrm>
            <a:off x="533400" y="5143500"/>
            <a:ext cx="17221200" cy="4953000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5" name="Group 15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8" name="Group 18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2" name="Group 22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5" name="Group 25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sp>
        <p:nvSpPr>
          <p:cNvPr id="29" name="TextBox 4"/>
          <p:cNvSpPr txBox="1"/>
          <p:nvPr/>
        </p:nvSpPr>
        <p:spPr>
          <a:xfrm>
            <a:off x="888999" y="2628900"/>
            <a:ext cx="16865600" cy="12954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2025</a:t>
            </a: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학년도 학교 학부모회 감사 결과보고</a:t>
            </a:r>
            <a:endParaRPr lang="ko-KR" altLang="en-US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30" name="TextBox 20"/>
          <p:cNvSpPr txBox="1"/>
          <p:nvPr/>
        </p:nvSpPr>
        <p:spPr>
          <a:xfrm>
            <a:off x="609600" y="5445125"/>
            <a:ext cx="393700" cy="714375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endParaRPr lang="en-US" sz="2800" b="0" i="0" u="none" strike="noStrike">
              <a:solidFill>
                <a:srgbClr val="ffffff"/>
              </a:solidFill>
              <a:latin typeface="Gmarket Sans Medium"/>
            </a:endParaRPr>
          </a:p>
        </p:txBody>
      </p:sp>
      <p:grpSp>
        <p:nvGrpSpPr>
          <p:cNvPr id="35" name="그룹 34"/>
          <p:cNvGrpSpPr/>
          <p:nvPr/>
        </p:nvGrpSpPr>
        <p:grpSpPr>
          <a:xfrm rot="0">
            <a:off x="704850" y="5406628"/>
            <a:ext cx="16878300" cy="803672"/>
            <a:chOff x="571500" y="5372100"/>
            <a:chExt cx="16878300" cy="803672"/>
          </a:xfrm>
        </p:grpSpPr>
        <p:sp>
          <p:nvSpPr>
            <p:cNvPr id="36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감사 주요 내용 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37" name="Picture 19"/>
            <p:cNvPicPr>
              <a:picLocks noChangeAspect="1"/>
            </p:cNvPicPr>
            <p:nvPr/>
          </p:nvPicPr>
          <p:blipFill rotWithShape="1">
            <a:blip r:embed="rId6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38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1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 rot="0">
            <a:off x="704850" y="6591300"/>
            <a:ext cx="16878300" cy="803672"/>
            <a:chOff x="571500" y="5372100"/>
            <a:chExt cx="16878300" cy="803672"/>
          </a:xfrm>
        </p:grpSpPr>
        <p:sp>
          <p:nvSpPr>
            <p:cNvPr id="40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감사 주요 내용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1" name="Picture 19"/>
            <p:cNvPicPr>
              <a:picLocks noChangeAspect="1"/>
            </p:cNvPicPr>
            <p:nvPr/>
          </p:nvPicPr>
          <p:blipFill rotWithShape="1">
            <a:blip r:embed="rId7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42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2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 rot="0">
            <a:off x="704850" y="7734300"/>
            <a:ext cx="16878300" cy="803672"/>
            <a:chOff x="571500" y="5372100"/>
            <a:chExt cx="16878300" cy="803672"/>
          </a:xfrm>
        </p:grpSpPr>
        <p:sp>
          <p:nvSpPr>
            <p:cNvPr id="44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감사 주요 내용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5" name="Picture 19"/>
            <p:cNvPicPr>
              <a:picLocks noChangeAspect="1"/>
            </p:cNvPicPr>
            <p:nvPr/>
          </p:nvPicPr>
          <p:blipFill rotWithShape="1">
            <a:blip r:embed="rId8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46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3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 rot="0">
            <a:off x="704850" y="8911828"/>
            <a:ext cx="16878300" cy="803672"/>
            <a:chOff x="571500" y="5372100"/>
            <a:chExt cx="16878300" cy="803672"/>
          </a:xfrm>
        </p:grpSpPr>
        <p:sp>
          <p:nvSpPr>
            <p:cNvPr id="48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감사 주요 내용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9" name="Picture 19"/>
            <p:cNvPicPr>
              <a:picLocks noChangeAspect="1"/>
            </p:cNvPicPr>
            <p:nvPr/>
          </p:nvPicPr>
          <p:blipFill rotWithShape="1">
            <a:blip r:embed="rId9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50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4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7033126"/>
      </p:ext>
    </p:extLst>
  </p:cSld>
  <p:clrMapOvr>
    <a:masterClrMapping/>
  </p:clrMapOvr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90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965201" y="1257300"/>
            <a:ext cx="4216399" cy="12192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안건 </a:t>
            </a:r>
            <a:r>
              <a:rPr lang="en-US" altLang="ko-KR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3</a:t>
            </a: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5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 rotWithShape="1">
          <a:blip r:embed="rId4">
            <a:alphaModFix amt="17000"/>
          </a:blip>
          <a:stretch>
            <a:fillRect/>
          </a:stretch>
        </p:blipFill>
        <p:spPr>
          <a:xfrm>
            <a:off x="571499" y="2781300"/>
            <a:ext cx="17145000" cy="1828799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pic>
        <p:nvPicPr>
          <p:cNvPr id="9" name="Picture 9"/>
          <p:cNvPicPr>
            <a:picLocks noChangeAspect="1"/>
          </p:cNvPicPr>
          <p:nvPr/>
        </p:nvPicPr>
        <p:blipFill rotWithShape="1">
          <a:blip r:embed="rId5">
            <a:alphaModFix amt="7000"/>
          </a:blip>
          <a:stretch>
            <a:fillRect/>
          </a:stretch>
        </p:blipFill>
        <p:spPr>
          <a:xfrm>
            <a:off x="533400" y="5143500"/>
            <a:ext cx="17221200" cy="4953000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5" name="Group 15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8" name="Group 18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2" name="Group 22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5" name="Group 25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sp>
        <p:nvSpPr>
          <p:cNvPr id="29" name="TextBox 4"/>
          <p:cNvSpPr txBox="1"/>
          <p:nvPr/>
        </p:nvSpPr>
        <p:spPr>
          <a:xfrm>
            <a:off x="888999" y="2628900"/>
            <a:ext cx="16865600" cy="12954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2026</a:t>
            </a: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학년도 학교 학부모회 임원선출 </a:t>
            </a:r>
            <a:endParaRPr lang="ko-KR" altLang="en-US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30" name="TextBox 20"/>
          <p:cNvSpPr txBox="1"/>
          <p:nvPr/>
        </p:nvSpPr>
        <p:spPr>
          <a:xfrm>
            <a:off x="609600" y="5445125"/>
            <a:ext cx="393700" cy="714375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endParaRPr lang="en-US" sz="2800" b="0" i="0" u="none" strike="noStrike">
              <a:solidFill>
                <a:srgbClr val="ffffff"/>
              </a:solidFill>
              <a:latin typeface="Gmarket Sans Medium"/>
            </a:endParaRPr>
          </a:p>
        </p:txBody>
      </p:sp>
      <p:grpSp>
        <p:nvGrpSpPr>
          <p:cNvPr id="35" name="그룹 34"/>
          <p:cNvGrpSpPr/>
          <p:nvPr/>
        </p:nvGrpSpPr>
        <p:grpSpPr>
          <a:xfrm rot="0">
            <a:off x="704850" y="5406628"/>
            <a:ext cx="16878300" cy="803672"/>
            <a:chOff x="571500" y="5372100"/>
            <a:chExt cx="16878300" cy="803672"/>
          </a:xfrm>
        </p:grpSpPr>
        <p:sp>
          <p:nvSpPr>
            <p:cNvPr id="36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임원선출관리위원회 구성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(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학부모 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O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명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)</a:t>
              </a:r>
              <a:endParaRPr lang="en-US" altLang="ko-KR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37" name="Picture 19"/>
            <p:cNvPicPr>
              <a:picLocks noChangeAspect="1"/>
            </p:cNvPicPr>
            <p:nvPr/>
          </p:nvPicPr>
          <p:blipFill rotWithShape="1">
            <a:blip r:embed="rId6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38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1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 rot="0">
            <a:off x="704850" y="6591300"/>
            <a:ext cx="16878300" cy="803672"/>
            <a:chOff x="571500" y="5372100"/>
            <a:chExt cx="16878300" cy="803672"/>
          </a:xfrm>
        </p:grpSpPr>
        <p:sp>
          <p:nvSpPr>
            <p:cNvPr id="40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회장 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O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명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,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 부회장 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O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명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,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 감사 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O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명 입후보 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1" name="Picture 19"/>
            <p:cNvPicPr>
              <a:picLocks noChangeAspect="1"/>
            </p:cNvPicPr>
            <p:nvPr/>
          </p:nvPicPr>
          <p:blipFill rotWithShape="1">
            <a:blip r:embed="rId7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42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2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 rot="0">
            <a:off x="704850" y="7734300"/>
            <a:ext cx="16878300" cy="803672"/>
            <a:chOff x="571500" y="5372100"/>
            <a:chExt cx="16878300" cy="803672"/>
          </a:xfrm>
        </p:grpSpPr>
        <p:sp>
          <p:nvSpPr>
            <p:cNvPr id="44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후보자 소견 발표 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5" name="Picture 19"/>
            <p:cNvPicPr>
              <a:picLocks noChangeAspect="1"/>
            </p:cNvPicPr>
            <p:nvPr/>
          </p:nvPicPr>
          <p:blipFill rotWithShape="1">
            <a:blip r:embed="rId8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46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3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 rot="0">
            <a:off x="704850" y="8911828"/>
            <a:ext cx="16878300" cy="803672"/>
            <a:chOff x="571500" y="5372100"/>
            <a:chExt cx="16878300" cy="803672"/>
          </a:xfrm>
        </p:grpSpPr>
        <p:sp>
          <p:nvSpPr>
            <p:cNvPr id="48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무투표 당선 확정 또는 경선일 경우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,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 투표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(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입후보자가 없을 경우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,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 당일 추천 가능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)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 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9" name="Picture 19"/>
            <p:cNvPicPr>
              <a:picLocks noChangeAspect="1"/>
            </p:cNvPicPr>
            <p:nvPr/>
          </p:nvPicPr>
          <p:blipFill rotWithShape="1">
            <a:blip r:embed="rId9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50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4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51560121"/>
      </p:ext>
    </p:extLst>
  </p:cSld>
  <p:clrMapOvr>
    <a:masterClrMapping/>
  </p:clrMapOvr>
</p:sld>
</file>

<file path=ppt/slides/slide1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5143500"/>
            <a:ext cx="18288000" cy="51435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181099" y="3390900"/>
            <a:ext cx="15925800" cy="35052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r>
              <a:rPr lang="en-US" altLang="ko-KR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2026</a:t>
            </a:r>
            <a:r>
              <a:rPr lang="ko-KR" altLang="en-US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학년도 학교 학부모회 </a:t>
            </a:r>
            <a:r>
              <a:rPr lang="ko-KR" altLang="en-US" sz="9400" b="0" i="0" u="none" strike="noStrike">
                <a:solidFill>
                  <a:schemeClr val="lt1"/>
                </a:solidFill>
                <a:latin typeface="HY헤드라인M"/>
                <a:ea typeface="HY헤드라인M"/>
              </a:rPr>
              <a:t>임원 당선 소감 </a:t>
            </a:r>
            <a:endParaRPr lang="ko-KR" altLang="en-US" sz="9400" b="0" i="0" u="none" strike="noStrike">
              <a:solidFill>
                <a:schemeClr val="lt1"/>
              </a:solidFill>
              <a:latin typeface="HY헤드라인M"/>
              <a:ea typeface="HY헤드라인M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019800" y="7886699"/>
            <a:ext cx="6934200" cy="17526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95449"/>
              </a:lnSpc>
              <a:defRPr/>
            </a:pPr>
            <a:r>
              <a:rPr lang="en-US" altLang="ko-KR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OO</a:t>
            </a:r>
            <a:r>
              <a:rPr lang="ko-KR" altLang="en-US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학교 학부모회 총회</a:t>
            </a:r>
            <a:r>
              <a:rPr lang="ko-KR" altLang="en-US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 </a:t>
            </a:r>
            <a:endParaRPr lang="ko-KR" altLang="en-US" sz="4200" b="0" i="0" u="none" strike="noStrike" spc="100">
              <a:solidFill>
                <a:srgbClr val="ffffff">
                  <a:alpha val="80000"/>
                </a:srgbClr>
              </a:solidFill>
              <a:latin typeface="HY헤드라인M"/>
              <a:ea typeface="HY헤드라인M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2780" t="28140" r="2690" b="28310"/>
          <a:stretch>
            <a:fillRect/>
          </a:stretch>
        </p:blipFill>
        <p:spPr>
          <a:xfrm>
            <a:off x="13277850" y="152400"/>
            <a:ext cx="485775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777317"/>
      </p:ext>
    </p:extLst>
  </p:cSld>
  <p:clrMapOvr>
    <a:masterClrMapping/>
  </p:clrMapOvr>
</p:sld>
</file>

<file path=ppt/slides/slide1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90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965201" y="1257300"/>
            <a:ext cx="4216399" cy="12192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안건 </a:t>
            </a:r>
            <a:r>
              <a:rPr lang="en-US" altLang="ko-KR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4</a:t>
            </a: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5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 rotWithShape="1">
          <a:blip r:embed="rId4">
            <a:alphaModFix amt="17000"/>
          </a:blip>
          <a:stretch>
            <a:fillRect/>
          </a:stretch>
        </p:blipFill>
        <p:spPr>
          <a:xfrm>
            <a:off x="571499" y="2781300"/>
            <a:ext cx="17145000" cy="1828799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pic>
        <p:nvPicPr>
          <p:cNvPr id="9" name="Picture 9"/>
          <p:cNvPicPr>
            <a:picLocks noChangeAspect="1"/>
          </p:cNvPicPr>
          <p:nvPr/>
        </p:nvPicPr>
        <p:blipFill rotWithShape="1">
          <a:blip r:embed="rId5">
            <a:alphaModFix amt="7000"/>
          </a:blip>
          <a:stretch>
            <a:fillRect/>
          </a:stretch>
        </p:blipFill>
        <p:spPr>
          <a:xfrm>
            <a:off x="533400" y="5143500"/>
            <a:ext cx="17221200" cy="4953000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5" name="Group 15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8" name="Group 18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2" name="Group 22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5" name="Group 25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sp>
        <p:nvSpPr>
          <p:cNvPr id="29" name="TextBox 4"/>
          <p:cNvSpPr txBox="1"/>
          <p:nvPr/>
        </p:nvSpPr>
        <p:spPr>
          <a:xfrm>
            <a:off x="888999" y="2628900"/>
            <a:ext cx="16865600" cy="12954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2026</a:t>
            </a: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학년도 학교운영위원회 학부모위원 선출</a:t>
            </a:r>
            <a:endParaRPr lang="ko-KR" altLang="en-US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30" name="TextBox 20"/>
          <p:cNvSpPr txBox="1"/>
          <p:nvPr/>
        </p:nvSpPr>
        <p:spPr>
          <a:xfrm>
            <a:off x="609600" y="5445125"/>
            <a:ext cx="393700" cy="714375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endParaRPr lang="en-US" sz="2800" b="0" i="0" u="none" strike="noStrike">
              <a:solidFill>
                <a:srgbClr val="ffffff"/>
              </a:solidFill>
              <a:latin typeface="Gmarket Sans Medium"/>
            </a:endParaRPr>
          </a:p>
        </p:txBody>
      </p:sp>
      <p:grpSp>
        <p:nvGrpSpPr>
          <p:cNvPr id="35" name="그룹 34"/>
          <p:cNvGrpSpPr/>
          <p:nvPr/>
        </p:nvGrpSpPr>
        <p:grpSpPr>
          <a:xfrm rot="0">
            <a:off x="704850" y="5406628"/>
            <a:ext cx="16878300" cy="803672"/>
            <a:chOff x="571500" y="5372100"/>
            <a:chExt cx="16878300" cy="803672"/>
          </a:xfrm>
        </p:grpSpPr>
        <p:sp>
          <p:nvSpPr>
            <p:cNvPr id="36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학부모위원관리위원회 구성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(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학부모 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O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명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)</a:t>
              </a:r>
              <a:endParaRPr lang="en-US" altLang="ko-KR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37" name="Picture 19"/>
            <p:cNvPicPr>
              <a:picLocks noChangeAspect="1"/>
            </p:cNvPicPr>
            <p:nvPr/>
          </p:nvPicPr>
          <p:blipFill rotWithShape="1">
            <a:blip r:embed="rId6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38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1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 rot="0">
            <a:off x="704850" y="6591300"/>
            <a:ext cx="16878300" cy="803672"/>
            <a:chOff x="571500" y="5372100"/>
            <a:chExt cx="16878300" cy="803672"/>
          </a:xfrm>
        </p:grpSpPr>
        <p:sp>
          <p:nvSpPr>
            <p:cNvPr id="40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학교운영위원회 학부모위원 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O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명 중 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O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명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 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입후보 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1" name="Picture 19"/>
            <p:cNvPicPr>
              <a:picLocks noChangeAspect="1"/>
            </p:cNvPicPr>
            <p:nvPr/>
          </p:nvPicPr>
          <p:blipFill rotWithShape="1">
            <a:blip r:embed="rId7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42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2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 rot="0">
            <a:off x="704850" y="7734300"/>
            <a:ext cx="16878300" cy="803672"/>
            <a:chOff x="571500" y="5372100"/>
            <a:chExt cx="16878300" cy="803672"/>
          </a:xfrm>
        </p:grpSpPr>
        <p:sp>
          <p:nvSpPr>
            <p:cNvPr id="44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후보자 소견 발표 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5" name="Picture 19"/>
            <p:cNvPicPr>
              <a:picLocks noChangeAspect="1"/>
            </p:cNvPicPr>
            <p:nvPr/>
          </p:nvPicPr>
          <p:blipFill rotWithShape="1">
            <a:blip r:embed="rId8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46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3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 rot="0">
            <a:off x="704850" y="8911828"/>
            <a:ext cx="16878300" cy="803672"/>
            <a:chOff x="571500" y="5372100"/>
            <a:chExt cx="16878300" cy="803672"/>
          </a:xfrm>
        </p:grpSpPr>
        <p:sp>
          <p:nvSpPr>
            <p:cNvPr id="48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무투표 당선 확정 또는 경선일 경우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,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 투표 실시 </a:t>
              </a:r>
              <a:endPara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9" name="Picture 19"/>
            <p:cNvPicPr>
              <a:picLocks noChangeAspect="1"/>
            </p:cNvPicPr>
            <p:nvPr/>
          </p:nvPicPr>
          <p:blipFill rotWithShape="1">
            <a:blip r:embed="rId9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50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4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0055179"/>
      </p:ext>
    </p:extLst>
  </p:cSld>
  <p:clrMapOvr>
    <a:masterClrMapping/>
  </p:clrMapOvr>
</p:sld>
</file>

<file path=ppt/slides/slide1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5143500"/>
            <a:ext cx="18288000" cy="51435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6019800" y="7886699"/>
            <a:ext cx="6934200" cy="17526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95449"/>
              </a:lnSpc>
              <a:defRPr/>
            </a:pPr>
            <a:r>
              <a:rPr lang="en-US" altLang="ko-KR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OO</a:t>
            </a:r>
            <a:r>
              <a:rPr lang="ko-KR" altLang="en-US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학교 학부모회 총회</a:t>
            </a:r>
            <a:r>
              <a:rPr lang="ko-KR" altLang="en-US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 </a:t>
            </a:r>
            <a:endParaRPr lang="ko-KR" altLang="en-US" sz="4200" b="0" i="0" u="none" strike="noStrike" spc="100">
              <a:solidFill>
                <a:srgbClr val="ffffff">
                  <a:alpha val="80000"/>
                </a:srgbClr>
              </a:solidFill>
              <a:latin typeface="HY헤드라인M"/>
              <a:ea typeface="HY헤드라인M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2780" t="28140" r="2690" b="28310"/>
          <a:stretch>
            <a:fillRect/>
          </a:stretch>
        </p:blipFill>
        <p:spPr>
          <a:xfrm>
            <a:off x="13277850" y="152400"/>
            <a:ext cx="4857750" cy="952500"/>
          </a:xfrm>
          <a:prstGeom prst="rect">
            <a:avLst/>
          </a:prstGeom>
        </p:spPr>
      </p:pic>
      <p:sp>
        <p:nvSpPr>
          <p:cNvPr id="10" name="TextBox 3"/>
          <p:cNvSpPr txBox="1"/>
          <p:nvPr/>
        </p:nvSpPr>
        <p:spPr>
          <a:xfrm>
            <a:off x="1181099" y="3390900"/>
            <a:ext cx="15925800" cy="3505200"/>
          </a:xfrm>
          <a:prstGeom prst="rect">
            <a:avLst/>
          </a:prstGeom>
        </p:spPr>
        <p:txBody>
          <a:bodyPr lIns="0" tIns="0" rIns="0" bIns="0" anchor="ctr"/>
          <a:lstStyle/>
          <a:p>
            <a:pPr marL="0" lvl="0" indent="0" algn="ctr" defTabSz="914400" rtl="0" eaLnBrk="1" latinLnBrk="0" hangingPunct="1">
              <a:lnSpc>
                <a:spcPct val="116199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0000" b="0" i="0" u="none" strike="noStrike" spc="-500">
                <a:solidFill>
                  <a:srgbClr val="091c78"/>
                </a:solidFill>
                <a:latin typeface="HY헤드라인M"/>
                <a:ea typeface="HY헤드라인M"/>
              </a:rPr>
              <a:t>2026</a:t>
            </a:r>
            <a:r>
              <a:rPr lang="ko-KR" altLang="en-US" sz="10000" b="0" i="0" u="none" strike="noStrike" spc="-500">
                <a:solidFill>
                  <a:srgbClr val="091c78"/>
                </a:solidFill>
                <a:latin typeface="HY헤드라인M"/>
                <a:ea typeface="HY헤드라인M"/>
              </a:rPr>
              <a:t>학년도</a:t>
            </a:r>
            <a:r>
              <a:rPr lang="ko-KR" altLang="en-US" sz="10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학</a:t>
            </a:r>
            <a:r>
              <a:rPr xmlns:mc="http://schemas.openxmlformats.org/markup-compatibility/2006" xmlns:hp="http://schemas.haansoft.com/office/presentation/8.0" kumimoji="0" lang="ko-KR" altLang="en-US" sz="10000" b="0" i="0" u="none" strike="noStrike" kern="1200" cap="none" spc="0" normalizeH="0" baseline="0" mc:Ignorable="hp" hp:hslEmbossed="0">
                <a:solidFill>
                  <a:srgbClr val="091c78"/>
                </a:solidFill>
                <a:latin typeface="HY헤드라인M"/>
                <a:ea typeface="HY헤드라인M"/>
              </a:rPr>
              <a:t>교운영위원회</a:t>
            </a:r>
            <a:r>
              <a:rPr lang="ko-KR" altLang="en-US" sz="9400" b="0" i="0" u="none" strike="noStrike">
                <a:solidFill>
                  <a:schemeClr val="lt1"/>
                </a:solidFill>
                <a:latin typeface="HY헤드라인M"/>
                <a:ea typeface="HY헤드라인M"/>
              </a:rPr>
              <a:t> 학부모위원 당선 소감 </a:t>
            </a:r>
            <a:endParaRPr lang="ko-KR" altLang="en-US" sz="9400" b="0" i="0" u="none" strike="noStrike">
              <a:solidFill>
                <a:schemeClr val="lt1"/>
              </a:solidFill>
              <a:latin typeface="HY헤드라인M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263806810"/>
      </p:ext>
    </p:extLst>
  </p:cSld>
  <p:clrMapOvr>
    <a:masterClrMapping/>
  </p:clrMapOvr>
</p:sld>
</file>

<file path=ppt/slides/slide1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90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965201" y="1257300"/>
            <a:ext cx="4216399" cy="12192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안건 </a:t>
            </a:r>
            <a:r>
              <a:rPr lang="en-US" altLang="ko-KR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5</a:t>
            </a: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5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 rotWithShape="1">
          <a:blip r:embed="rId4">
            <a:alphaModFix amt="17000"/>
          </a:blip>
          <a:stretch>
            <a:fillRect/>
          </a:stretch>
        </p:blipFill>
        <p:spPr>
          <a:xfrm>
            <a:off x="571499" y="2781300"/>
            <a:ext cx="17145000" cy="1828799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1" name="Group 11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5" name="Group 15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8" name="Group 18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2" name="Group 22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5" name="Group 25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sp>
        <p:nvSpPr>
          <p:cNvPr id="29" name="TextBox 4"/>
          <p:cNvSpPr txBox="1"/>
          <p:nvPr/>
        </p:nvSpPr>
        <p:spPr>
          <a:xfrm>
            <a:off x="888999" y="2628900"/>
            <a:ext cx="16865600" cy="12954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2026</a:t>
            </a: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학년도 학교 학부모회 활동 계획</a:t>
            </a:r>
            <a:r>
              <a:rPr lang="en-US" altLang="ko-KR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(</a:t>
            </a: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안</a:t>
            </a:r>
            <a:r>
              <a:rPr lang="en-US" altLang="ko-KR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)</a:t>
            </a:r>
            <a:endParaRPr lang="en-US" altLang="ko-KR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30" name="TextBox 20"/>
          <p:cNvSpPr txBox="1"/>
          <p:nvPr/>
        </p:nvSpPr>
        <p:spPr>
          <a:xfrm>
            <a:off x="609600" y="5445125"/>
            <a:ext cx="393700" cy="714375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endParaRPr lang="en-US" sz="2800" b="0" i="0" u="none" strike="noStrike">
              <a:solidFill>
                <a:srgbClr val="ffffff"/>
              </a:solidFill>
              <a:latin typeface="Gmarket Sans Medium"/>
            </a:endParaRPr>
          </a:p>
        </p:txBody>
      </p:sp>
      <p:pic>
        <p:nvPicPr>
          <p:cNvPr id="51" name="그림 50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560862" y="4838700"/>
            <a:ext cx="9649938" cy="5143500"/>
          </a:xfrm>
          <a:prstGeom prst="rect">
            <a:avLst/>
          </a:prstGeom>
        </p:spPr>
      </p:pic>
      <p:sp>
        <p:nvSpPr>
          <p:cNvPr id="53" name="TextBox 21"/>
          <p:cNvSpPr txBox="1"/>
          <p:nvPr/>
        </p:nvSpPr>
        <p:spPr>
          <a:xfrm>
            <a:off x="11120040" y="6109097"/>
            <a:ext cx="6863160" cy="710803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rPr>
              <a:t>원데이 클래스 등 동아리 활동에서 </a:t>
            </a:r>
            <a:endParaRPr lang="ko-KR" altLang="en-US" sz="3200" b="0" i="0" u="none" strike="noStrike">
              <a:solidFill>
                <a:schemeClr val="dk1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ko-KR" altLang="en-US" sz="3200" b="0" i="0" u="none" strike="noStrike">
                <a:solidFill>
                  <a:schemeClr val="dk1"/>
                </a:solidFill>
                <a:latin typeface="HY헤드라인M"/>
                <a:ea typeface="HY헤드라인M"/>
              </a:rPr>
              <a:t>학부모 교육으로 전환 </a:t>
            </a:r>
            <a:endParaRPr lang="ko-KR" altLang="en-US" sz="3200" b="0" i="0" u="none" strike="noStrike">
              <a:solidFill>
                <a:schemeClr val="dk1"/>
              </a:solidFill>
              <a:latin typeface="HY헤드라인M"/>
              <a:ea typeface="HY헤드라인M"/>
            </a:endParaRPr>
          </a:p>
        </p:txBody>
      </p:sp>
      <p:pic>
        <p:nvPicPr>
          <p:cNvPr id="54" name="Picture 19"/>
          <p:cNvPicPr>
            <a:picLocks noChangeAspect="1"/>
          </p:cNvPicPr>
          <p:nvPr/>
        </p:nvPicPr>
        <p:blipFill rotWithShape="1">
          <a:blip r:embed="rId6">
            <a:alphaModFix amt="50000"/>
          </a:blip>
          <a:stretch>
            <a:fillRect/>
          </a:stretch>
        </p:blipFill>
        <p:spPr>
          <a:xfrm>
            <a:off x="10515600" y="6016228"/>
            <a:ext cx="268353" cy="87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838459"/>
      </p:ext>
    </p:extLst>
  </p:cSld>
  <p:clrMapOvr>
    <a:masterClrMapping/>
  </p:clrMapOvr>
</p:sld>
</file>

<file path=ppt/slides/slide1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90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965201" y="1257300"/>
            <a:ext cx="4216399" cy="12192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안건 </a:t>
            </a:r>
            <a:r>
              <a:rPr lang="en-US" altLang="ko-KR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5</a:t>
            </a:r>
            <a:r>
              <a:rPr lang="ko-KR" altLang="en-US" sz="55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5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grpSp>
        <p:nvGrpSpPr>
          <p:cNvPr id="8" name="Group 8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pic>
        <p:nvPicPr>
          <p:cNvPr id="9" name="Picture 9"/>
          <p:cNvPicPr>
            <a:picLocks noChangeAspect="1"/>
          </p:cNvPicPr>
          <p:nvPr/>
        </p:nvPicPr>
        <p:blipFill rotWithShape="1">
          <a:blip r:embed="rId4">
            <a:alphaModFix amt="7000"/>
          </a:blip>
          <a:stretch>
            <a:fillRect/>
          </a:stretch>
        </p:blipFill>
        <p:spPr>
          <a:xfrm>
            <a:off x="533400" y="5143500"/>
            <a:ext cx="17221200" cy="4953000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5" name="Group 15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18" name="Group 18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2" name="Group 22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grpSp>
        <p:nvGrpSpPr>
          <p:cNvPr id="25" name="Group 25"/>
          <p:cNvGrpSpPr/>
          <p:nvPr/>
        </p:nvGrpSpPr>
        <p:grpSpPr>
          <a:xfrm rot="0">
            <a:off x="2147483648" y="2147483648"/>
            <a:ext cx="2147483648" cy="2147483648"/>
            <a:chOff x="0" y="0"/>
            <a:chExt cx="914400" cy="914400"/>
          </a:xfrm>
        </p:grpSpPr>
      </p:grpSp>
      <p:sp>
        <p:nvSpPr>
          <p:cNvPr id="30" name="TextBox 20"/>
          <p:cNvSpPr txBox="1"/>
          <p:nvPr/>
        </p:nvSpPr>
        <p:spPr>
          <a:xfrm>
            <a:off x="609600" y="5445125"/>
            <a:ext cx="393700" cy="714375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endParaRPr lang="en-US" sz="2800" b="0" i="0" u="none" strike="noStrike">
              <a:solidFill>
                <a:srgbClr val="ffffff"/>
              </a:solidFill>
              <a:latin typeface="Gmarket Sans Medium"/>
            </a:endParaRPr>
          </a:p>
        </p:txBody>
      </p:sp>
      <p:grpSp>
        <p:nvGrpSpPr>
          <p:cNvPr id="35" name="그룹 34"/>
          <p:cNvGrpSpPr/>
          <p:nvPr/>
        </p:nvGrpSpPr>
        <p:grpSpPr>
          <a:xfrm rot="0">
            <a:off x="704850" y="5406628"/>
            <a:ext cx="16878300" cy="803672"/>
            <a:chOff x="571500" y="5372100"/>
            <a:chExt cx="16878300" cy="803672"/>
          </a:xfrm>
        </p:grpSpPr>
        <p:sp>
          <p:nvSpPr>
            <p:cNvPr id="36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2026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학년도 학교 학부모회 활동 예정 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(1)</a:t>
              </a:r>
              <a:endParaRPr lang="en-US" altLang="ko-KR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37" name="Picture 19"/>
            <p:cNvPicPr>
              <a:picLocks noChangeAspect="1"/>
            </p:cNvPicPr>
            <p:nvPr/>
          </p:nvPicPr>
          <p:blipFill rotWithShape="1">
            <a:blip r:embed="rId5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38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1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 rot="0">
            <a:off x="704850" y="6591300"/>
            <a:ext cx="16878300" cy="803672"/>
            <a:chOff x="571500" y="5372100"/>
            <a:chExt cx="16878300" cy="803672"/>
          </a:xfrm>
        </p:grpSpPr>
        <p:sp>
          <p:nvSpPr>
            <p:cNvPr id="40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2026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학년도 학교 학부모회 활동 예정 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(2)</a:t>
              </a:r>
              <a:endParaRPr lang="en-US" altLang="ko-KR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1" name="Picture 19"/>
            <p:cNvPicPr>
              <a:picLocks noChangeAspect="1"/>
            </p:cNvPicPr>
            <p:nvPr/>
          </p:nvPicPr>
          <p:blipFill rotWithShape="1">
            <a:blip r:embed="rId6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42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2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 rot="0">
            <a:off x="704850" y="7734300"/>
            <a:ext cx="16878300" cy="803672"/>
            <a:chOff x="571500" y="5372100"/>
            <a:chExt cx="16878300" cy="803672"/>
          </a:xfrm>
        </p:grpSpPr>
        <p:sp>
          <p:nvSpPr>
            <p:cNvPr id="44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2026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학년도 학교 학부모회 활동 예정 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(3)</a:t>
              </a:r>
              <a:endParaRPr lang="en-US" altLang="ko-KR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5" name="Picture 19"/>
            <p:cNvPicPr>
              <a:picLocks noChangeAspect="1"/>
            </p:cNvPicPr>
            <p:nvPr/>
          </p:nvPicPr>
          <p:blipFill rotWithShape="1">
            <a:blip r:embed="rId7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46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3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 rot="0">
            <a:off x="704850" y="8911828"/>
            <a:ext cx="16878300" cy="803672"/>
            <a:chOff x="571500" y="5372100"/>
            <a:chExt cx="16878300" cy="803672"/>
          </a:xfrm>
        </p:grpSpPr>
        <p:sp>
          <p:nvSpPr>
            <p:cNvPr id="48" name="TextBox 21"/>
            <p:cNvSpPr txBox="1"/>
            <p:nvPr/>
          </p:nvSpPr>
          <p:spPr>
            <a:xfrm>
              <a:off x="1447800" y="5448300"/>
              <a:ext cx="160020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l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2026</a:t>
              </a:r>
              <a:r>
                <a:rPr lang="ko-KR" altLang="en-US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학년도 학교 학부모회 활동 예정 </a:t>
              </a:r>
              <a:r>
                <a:rPr lang="en-US" altLang="ko-KR" sz="3200" b="0" i="0" u="none" strike="noStrike">
                  <a:solidFill>
                    <a:schemeClr val="dk1"/>
                  </a:solidFill>
                  <a:latin typeface="HY헤드라인M"/>
                  <a:ea typeface="HY헤드라인M"/>
                </a:rPr>
                <a:t>(4)</a:t>
              </a:r>
              <a:endParaRPr lang="en-US" altLang="ko-KR" sz="3200" b="0" i="0" u="none" strike="noStrike">
                <a:solidFill>
                  <a:schemeClr val="dk1"/>
                </a:solidFill>
                <a:latin typeface="HY헤드라인M"/>
                <a:ea typeface="HY헤드라인M"/>
              </a:endParaRPr>
            </a:p>
          </p:txBody>
        </p:sp>
        <p:pic>
          <p:nvPicPr>
            <p:cNvPr id="49" name="Picture 19"/>
            <p:cNvPicPr>
              <a:picLocks noChangeAspect="1"/>
            </p:cNvPicPr>
            <p:nvPr/>
          </p:nvPicPr>
          <p:blipFill rotWithShape="1">
            <a:blip r:embed="rId8">
              <a:alphaModFix amt="50000"/>
            </a:blip>
            <a:stretch>
              <a:fillRect/>
            </a:stretch>
          </p:blipFill>
          <p:spPr>
            <a:xfrm>
              <a:off x="571500" y="5372100"/>
              <a:ext cx="571500" cy="803671"/>
            </a:xfrm>
            <a:prstGeom prst="rect">
              <a:avLst/>
            </a:prstGeom>
          </p:spPr>
        </p:pic>
        <p:sp>
          <p:nvSpPr>
            <p:cNvPr id="50" name="TextBox 21"/>
            <p:cNvSpPr txBox="1"/>
            <p:nvPr/>
          </p:nvSpPr>
          <p:spPr>
            <a:xfrm>
              <a:off x="609600" y="5423297"/>
              <a:ext cx="533400" cy="710803"/>
            </a:xfrm>
            <a:prstGeom prst="rect">
              <a:avLst/>
            </a:prstGeom>
          </p:spPr>
          <p:txBody>
            <a:bodyPr lIns="0" tIns="0" rIns="0" bIns="0" anchor="ctr"/>
            <a:lstStyle/>
            <a:p>
              <a:pPr lvl="0" algn="ctr">
                <a:lnSpc>
                  <a:spcPct val="116199"/>
                </a:lnSpc>
                <a:defRPr/>
              </a:pPr>
              <a:r>
                <a:rPr lang="en-US" altLang="ko-KR" sz="3200" b="0" i="0" u="none" strike="noStrike">
                  <a:solidFill>
                    <a:schemeClr val="lt1"/>
                  </a:solidFill>
                  <a:latin typeface="HY헤드라인M"/>
                  <a:ea typeface="HY헤드라인M"/>
                </a:rPr>
                <a:t>4</a:t>
              </a:r>
              <a:endParaRPr lang="en-US" altLang="ko-KR" sz="3200" b="0" i="0" u="none" strike="noStrike">
                <a:solidFill>
                  <a:schemeClr val="lt1"/>
                </a:solidFill>
                <a:latin typeface="HY헤드라인M"/>
                <a:ea typeface="HY헤드라인M"/>
              </a:endParaRPr>
            </a:p>
          </p:txBody>
        </p:sp>
      </p:grpSp>
      <p:pic>
        <p:nvPicPr>
          <p:cNvPr id="51" name="Picture 6"/>
          <p:cNvPicPr>
            <a:picLocks noChangeAspect="1"/>
          </p:cNvPicPr>
          <p:nvPr/>
        </p:nvPicPr>
        <p:blipFill rotWithShape="1">
          <a:blip r:embed="rId9">
            <a:alphaModFix amt="17000"/>
          </a:blip>
          <a:stretch>
            <a:fillRect/>
          </a:stretch>
        </p:blipFill>
        <p:spPr>
          <a:xfrm>
            <a:off x="571499" y="2781300"/>
            <a:ext cx="17145000" cy="1828799"/>
          </a:xfrm>
          <a:prstGeom prst="rect">
            <a:avLst/>
          </a:prstGeom>
        </p:spPr>
      </p:pic>
      <p:sp>
        <p:nvSpPr>
          <p:cNvPr id="52" name="TextBox 4"/>
          <p:cNvSpPr txBox="1"/>
          <p:nvPr/>
        </p:nvSpPr>
        <p:spPr>
          <a:xfrm>
            <a:off x="888999" y="2628900"/>
            <a:ext cx="16865600" cy="12954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 </a:t>
            </a:r>
            <a:endParaRPr lang="ko-KR" altLang="en-US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  <a:p>
            <a:pPr lvl="0" algn="l">
              <a:lnSpc>
                <a:spcPct val="116199"/>
              </a:lnSpc>
              <a:defRPr/>
            </a:pPr>
            <a:r>
              <a:rPr lang="en-US" altLang="ko-KR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2026</a:t>
            </a: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학년도 학교 학부모회 활동 계획</a:t>
            </a:r>
            <a:r>
              <a:rPr lang="en-US" altLang="ko-KR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(</a:t>
            </a:r>
            <a:r>
              <a:rPr lang="ko-KR" altLang="en-US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안</a:t>
            </a:r>
            <a:r>
              <a:rPr lang="en-US" altLang="ko-KR" sz="53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)</a:t>
            </a:r>
            <a:endParaRPr lang="en-US" altLang="ko-KR" sz="53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2027175404"/>
      </p:ext>
    </p:extLst>
  </p:cSld>
  <p:clrMapOvr>
    <a:masterClrMapping/>
  </p:clrMapOvr>
</p:sld>
</file>

<file path=ppt/slides/slide1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5143500"/>
            <a:ext cx="18288000" cy="51435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406900" y="3009900"/>
            <a:ext cx="10147300" cy="25019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116199"/>
              </a:lnSpc>
              <a:defRPr/>
            </a:pPr>
            <a:r>
              <a:rPr lang="en-US" altLang="ko-KR" sz="8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OO</a:t>
            </a:r>
            <a:r>
              <a:rPr lang="ko-KR" altLang="en-US" sz="8000" b="0" i="0" u="none" strike="noStrike">
                <a:solidFill>
                  <a:srgbClr val="091c78"/>
                </a:solidFill>
                <a:latin typeface="HY헤드라인M"/>
                <a:ea typeface="HY헤드라인M"/>
              </a:rPr>
              <a:t>학교 학부모회 총회</a:t>
            </a:r>
            <a:endParaRPr lang="ko-KR" altLang="en-US" sz="8000" b="0" i="0" u="none" strike="noStrike">
              <a:solidFill>
                <a:srgbClr val="091c78"/>
              </a:solidFill>
              <a:latin typeface="HY헤드라인M"/>
              <a:ea typeface="HY헤드라인M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019800" y="6591300"/>
            <a:ext cx="6934200" cy="17526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ctr">
              <a:lnSpc>
                <a:spcPct val="95449"/>
              </a:lnSpc>
              <a:defRPr/>
            </a:pPr>
            <a:r>
              <a:rPr lang="en-US" altLang="ko-KR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2025</a:t>
            </a:r>
            <a:r>
              <a:rPr lang="ko-KR" altLang="en-US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학년도 학교 </a:t>
            </a:r>
            <a:r>
              <a:rPr lang="ko-KR" altLang="en-US" sz="44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학부모회</a:t>
            </a:r>
            <a:r>
              <a:rPr lang="ko-KR" altLang="en-US" sz="4200" b="0" i="0" u="none" strike="noStrike" spc="100">
                <a:solidFill>
                  <a:srgbClr val="ffffff">
                    <a:alpha val="80000"/>
                  </a:srgbClr>
                </a:solidFill>
                <a:latin typeface="HY헤드라인M"/>
                <a:ea typeface="HY헤드라인M"/>
              </a:rPr>
              <a:t> </a:t>
            </a:r>
            <a:endParaRPr lang="ko-KR" altLang="en-US" sz="4200" b="0" i="0" u="none" strike="noStrike" spc="100">
              <a:solidFill>
                <a:srgbClr val="ffffff">
                  <a:alpha val="80000"/>
                </a:srgbClr>
              </a:solidFill>
              <a:latin typeface="HY헤드라인M"/>
              <a:ea typeface="HY헤드라인M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2780" t="28140" r="2690" b="28310"/>
          <a:stretch>
            <a:fillRect/>
          </a:stretch>
        </p:blipFill>
        <p:spPr>
          <a:xfrm>
            <a:off x="13277850" y="152400"/>
            <a:ext cx="485775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748765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4a45ff"/>
      </a:hlink>
      <a:folHlink>
        <a:srgbClr val="be27bb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392</ep:Words>
  <ep:PresentationFormat>On-screen Show (4:3)</ep:PresentationFormat>
  <ep:Paragraphs>79</ep:Paragraphs>
  <ep:Slides>18</ep:Slides>
  <ep:Notes>18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ep:HeadingPairs>
  <ep:TitlesOfParts>
    <vt:vector size="19" baseType="lpstr">
      <vt:lpstr>Office Theme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2006-08-16T00:00:00.000</dcterms:created>
  <cp:lastModifiedBy>yamee76</cp:lastModifiedBy>
  <dcterms:modified xsi:type="dcterms:W3CDTF">2026-01-29T00:59:04.936</dcterms:modified>
  <cp:revision>112</cp:revision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